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454" r:id="rId6"/>
    <p:sldId id="448" r:id="rId7"/>
    <p:sldId id="269" r:id="rId8"/>
    <p:sldId id="263" r:id="rId9"/>
    <p:sldId id="451" r:id="rId10"/>
    <p:sldId id="453" r:id="rId11"/>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生川 幸伸" userId="45e644c7-824a-4ed9-be48-babf40d30fb8" providerId="ADAL" clId="{18F7C9FA-225A-4A41-BB96-C57B2272D7C9}"/>
    <pc:docChg chg="modSld">
      <pc:chgData name="生川 幸伸" userId="45e644c7-824a-4ed9-be48-babf40d30fb8" providerId="ADAL" clId="{18F7C9FA-225A-4A41-BB96-C57B2272D7C9}" dt="2025-03-05T10:42:06.003" v="46" actId="20577"/>
      <pc:docMkLst>
        <pc:docMk/>
      </pc:docMkLst>
      <pc:sldChg chg="modSp mod">
        <pc:chgData name="生川 幸伸" userId="45e644c7-824a-4ed9-be48-babf40d30fb8" providerId="ADAL" clId="{18F7C9FA-225A-4A41-BB96-C57B2272D7C9}" dt="2025-03-05T10:42:06.003" v="46" actId="20577"/>
        <pc:sldMkLst>
          <pc:docMk/>
          <pc:sldMk cId="4049286518" sldId="453"/>
        </pc:sldMkLst>
      </pc:sldChg>
    </pc:docChg>
  </pc:docChgLst>
  <pc:docChgLst>
    <pc:chgData name="生川 幸伸" userId="45e644c7-824a-4ed9-be48-babf40d30fb8" providerId="ADAL" clId="{DB869108-6D06-4DB1-9B64-8203CCC1DE94}"/>
    <pc:docChg chg="modSld">
      <pc:chgData name="生川 幸伸" userId="45e644c7-824a-4ed9-be48-babf40d30fb8" providerId="ADAL" clId="{DB869108-6D06-4DB1-9B64-8203CCC1DE94}" dt="2025-06-09T23:07:10.467" v="12" actId="6549"/>
      <pc:docMkLst>
        <pc:docMk/>
      </pc:docMkLst>
      <pc:sldChg chg="modSp mod">
        <pc:chgData name="生川 幸伸" userId="45e644c7-824a-4ed9-be48-babf40d30fb8" providerId="ADAL" clId="{DB869108-6D06-4DB1-9B64-8203CCC1DE94}" dt="2025-06-09T23:07:10.467" v="12" actId="6549"/>
        <pc:sldMkLst>
          <pc:docMk/>
          <pc:sldMk cId="721039256" sldId="260"/>
        </pc:sldMkLst>
        <pc:spChg chg="mod">
          <ac:chgData name="生川 幸伸" userId="45e644c7-824a-4ed9-be48-babf40d30fb8" providerId="ADAL" clId="{DB869108-6D06-4DB1-9B64-8203CCC1DE94}" dt="2025-06-09T23:07:10.467" v="12" actId="6549"/>
          <ac:spMkLst>
            <pc:docMk/>
            <pc:sldMk cId="721039256" sldId="260"/>
            <ac:spMk id="7" creationId="{F11CB84F-C6F2-EF5F-24A8-9BDDD77F9887}"/>
          </ac:spMkLst>
        </pc:spChg>
        <pc:spChg chg="mod">
          <ac:chgData name="生川 幸伸" userId="45e644c7-824a-4ed9-be48-babf40d30fb8" providerId="ADAL" clId="{DB869108-6D06-4DB1-9B64-8203CCC1DE94}" dt="2025-06-04T07:35:23.624" v="11" actId="20577"/>
          <ac:spMkLst>
            <pc:docMk/>
            <pc:sldMk cId="721039256" sldId="260"/>
            <ac:spMk id="8" creationId="{27F63221-D53F-4DAD-4495-B2A407F35E83}"/>
          </ac:spMkLst>
        </pc:spChg>
      </pc:sldChg>
    </pc:docChg>
  </pc:docChgLst>
  <pc:docChgLst>
    <pc:chgData name="生川 幸伸" userId="45e644c7-824a-4ed9-be48-babf40d30fb8" providerId="ADAL" clId="{A7FCCFBE-F262-4FB4-A1F4-6BC61FD878D5}"/>
    <pc:docChg chg="undo custSel addSld delSld modSld modNotesMaster">
      <pc:chgData name="生川 幸伸" userId="45e644c7-824a-4ed9-be48-babf40d30fb8" providerId="ADAL" clId="{A7FCCFBE-F262-4FB4-A1F4-6BC61FD878D5}" dt="2025-04-10T07:41:55.323" v="17329" actId="20577"/>
      <pc:docMkLst>
        <pc:docMk/>
      </pc:docMkLst>
      <pc:sldChg chg="delSp modSp mod">
        <pc:chgData name="生川 幸伸" userId="45e644c7-824a-4ed9-be48-babf40d30fb8" providerId="ADAL" clId="{A7FCCFBE-F262-4FB4-A1F4-6BC61FD878D5}" dt="2025-04-10T05:42:11.825" v="17088" actId="255"/>
        <pc:sldMkLst>
          <pc:docMk/>
          <pc:sldMk cId="721039256" sldId="260"/>
        </pc:sldMkLst>
        <pc:spChg chg="mod">
          <ac:chgData name="生川 幸伸" userId="45e644c7-824a-4ed9-be48-babf40d30fb8" providerId="ADAL" clId="{A7FCCFBE-F262-4FB4-A1F4-6BC61FD878D5}" dt="2025-04-09T08:02:49.994" v="16423" actId="1076"/>
          <ac:spMkLst>
            <pc:docMk/>
            <pc:sldMk cId="721039256" sldId="260"/>
            <ac:spMk id="4" creationId="{C7DF5817-D023-EC42-641D-60988B2C7C04}"/>
          </ac:spMkLst>
        </pc:spChg>
        <pc:spChg chg="mod">
          <ac:chgData name="生川 幸伸" userId="45e644c7-824a-4ed9-be48-babf40d30fb8" providerId="ADAL" clId="{A7FCCFBE-F262-4FB4-A1F4-6BC61FD878D5}" dt="2025-04-09T04:15:15.861" v="2591" actId="1076"/>
          <ac:spMkLst>
            <pc:docMk/>
            <pc:sldMk cId="721039256" sldId="260"/>
            <ac:spMk id="7" creationId="{F11CB84F-C6F2-EF5F-24A8-9BDDD77F9887}"/>
          </ac:spMkLst>
        </pc:spChg>
        <pc:spChg chg="mod">
          <ac:chgData name="生川 幸伸" userId="45e644c7-824a-4ed9-be48-babf40d30fb8" providerId="ADAL" clId="{A7FCCFBE-F262-4FB4-A1F4-6BC61FD878D5}" dt="2025-04-10T05:34:04.951" v="16901" actId="1076"/>
          <ac:spMkLst>
            <pc:docMk/>
            <pc:sldMk cId="721039256" sldId="260"/>
            <ac:spMk id="8" creationId="{27F63221-D53F-4DAD-4495-B2A407F35E83}"/>
          </ac:spMkLst>
        </pc:spChg>
        <pc:graphicFrameChg chg="mod modGraphic">
          <ac:chgData name="生川 幸伸" userId="45e644c7-824a-4ed9-be48-babf40d30fb8" providerId="ADAL" clId="{A7FCCFBE-F262-4FB4-A1F4-6BC61FD878D5}" dt="2025-04-10T05:42:11.825" v="17088" actId="255"/>
          <ac:graphicFrameMkLst>
            <pc:docMk/>
            <pc:sldMk cId="721039256" sldId="260"/>
            <ac:graphicFrameMk id="3" creationId="{E5938854-C90A-0535-0CDF-F1E00B43BAF6}"/>
          </ac:graphicFrameMkLst>
        </pc:graphicFrameChg>
      </pc:sldChg>
      <pc:sldChg chg="del">
        <pc:chgData name="生川 幸伸" userId="45e644c7-824a-4ed9-be48-babf40d30fb8" providerId="ADAL" clId="{A7FCCFBE-F262-4FB4-A1F4-6BC61FD878D5}" dt="2025-03-30T05:48:23.870" v="473" actId="2696"/>
        <pc:sldMkLst>
          <pc:docMk/>
          <pc:sldMk cId="1114611322" sldId="261"/>
        </pc:sldMkLst>
      </pc:sldChg>
      <pc:sldChg chg="addSp delSp modSp mod">
        <pc:chgData name="生川 幸伸" userId="45e644c7-824a-4ed9-be48-babf40d30fb8" providerId="ADAL" clId="{A7FCCFBE-F262-4FB4-A1F4-6BC61FD878D5}" dt="2025-04-10T05:39:40.466" v="16937" actId="20577"/>
        <pc:sldMkLst>
          <pc:docMk/>
          <pc:sldMk cId="2533595583" sldId="263"/>
        </pc:sldMkLst>
        <pc:spChg chg="mod ord">
          <ac:chgData name="生川 幸伸" userId="45e644c7-824a-4ed9-be48-babf40d30fb8" providerId="ADAL" clId="{A7FCCFBE-F262-4FB4-A1F4-6BC61FD878D5}" dt="2025-04-10T05:34:58.012" v="16912" actId="1076"/>
          <ac:spMkLst>
            <pc:docMk/>
            <pc:sldMk cId="2533595583" sldId="263"/>
            <ac:spMk id="3" creationId="{6C9884ED-531B-78E7-D85B-10583C5C16A6}"/>
          </ac:spMkLst>
        </pc:spChg>
        <pc:spChg chg="mod">
          <ac:chgData name="生川 幸伸" userId="45e644c7-824a-4ed9-be48-babf40d30fb8" providerId="ADAL" clId="{A7FCCFBE-F262-4FB4-A1F4-6BC61FD878D5}" dt="2025-04-09T07:13:52.097" v="14052" actId="14100"/>
          <ac:spMkLst>
            <pc:docMk/>
            <pc:sldMk cId="2533595583" sldId="263"/>
            <ac:spMk id="4" creationId="{3A351C52-3D48-E673-36BC-C17AAF11B80A}"/>
          </ac:spMkLst>
        </pc:spChg>
        <pc:spChg chg="mod">
          <ac:chgData name="生川 幸伸" userId="45e644c7-824a-4ed9-be48-babf40d30fb8" providerId="ADAL" clId="{A7FCCFBE-F262-4FB4-A1F4-6BC61FD878D5}" dt="2025-04-10T05:35:11.285" v="16913" actId="1076"/>
          <ac:spMkLst>
            <pc:docMk/>
            <pc:sldMk cId="2533595583" sldId="263"/>
            <ac:spMk id="5" creationId="{B395329C-297B-5C91-BE57-9C67F700F9C1}"/>
          </ac:spMkLst>
        </pc:spChg>
        <pc:spChg chg="mod">
          <ac:chgData name="生川 幸伸" userId="45e644c7-824a-4ed9-be48-babf40d30fb8" providerId="ADAL" clId="{A7FCCFBE-F262-4FB4-A1F4-6BC61FD878D5}" dt="2025-04-09T07:30:50.700" v="14974" actId="20577"/>
          <ac:spMkLst>
            <pc:docMk/>
            <pc:sldMk cId="2533595583" sldId="263"/>
            <ac:spMk id="6" creationId="{94E02D97-FCD5-EF48-411C-88D763A5DB9C}"/>
          </ac:spMkLst>
        </pc:spChg>
        <pc:spChg chg="mod">
          <ac:chgData name="生川 幸伸" userId="45e644c7-824a-4ed9-be48-babf40d30fb8" providerId="ADAL" clId="{A7FCCFBE-F262-4FB4-A1F4-6BC61FD878D5}" dt="2025-04-08T06:12:17.265" v="2151" actId="6549"/>
          <ac:spMkLst>
            <pc:docMk/>
            <pc:sldMk cId="2533595583" sldId="263"/>
            <ac:spMk id="7" creationId="{5FCC9F46-140A-D1D4-2B93-AD162BE81ED7}"/>
          </ac:spMkLst>
        </pc:spChg>
        <pc:spChg chg="mod">
          <ac:chgData name="生川 幸伸" userId="45e644c7-824a-4ed9-be48-babf40d30fb8" providerId="ADAL" clId="{A7FCCFBE-F262-4FB4-A1F4-6BC61FD878D5}" dt="2025-04-08T06:12:20.922" v="2155" actId="6549"/>
          <ac:spMkLst>
            <pc:docMk/>
            <pc:sldMk cId="2533595583" sldId="263"/>
            <ac:spMk id="8" creationId="{A32C4555-8F50-A1DA-B9B6-823A859E553D}"/>
          </ac:spMkLst>
        </pc:spChg>
        <pc:spChg chg="add mod">
          <ac:chgData name="生川 幸伸" userId="45e644c7-824a-4ed9-be48-babf40d30fb8" providerId="ADAL" clId="{A7FCCFBE-F262-4FB4-A1F4-6BC61FD878D5}" dt="2025-04-09T08:23:50.474" v="16587" actId="1076"/>
          <ac:spMkLst>
            <pc:docMk/>
            <pc:sldMk cId="2533595583" sldId="263"/>
            <ac:spMk id="9" creationId="{91390025-711F-18D0-D435-9DF6B0789EDB}"/>
          </ac:spMkLst>
        </pc:spChg>
        <pc:spChg chg="add mod">
          <ac:chgData name="生川 幸伸" userId="45e644c7-824a-4ed9-be48-babf40d30fb8" providerId="ADAL" clId="{A7FCCFBE-F262-4FB4-A1F4-6BC61FD878D5}" dt="2025-04-09T05:05:21.736" v="2704" actId="1076"/>
          <ac:spMkLst>
            <pc:docMk/>
            <pc:sldMk cId="2533595583" sldId="263"/>
            <ac:spMk id="11" creationId="{5F5A94BF-A10F-32D4-BD79-837F6FFDE3C2}"/>
          </ac:spMkLst>
        </pc:spChg>
        <pc:spChg chg="add mod">
          <ac:chgData name="生川 幸伸" userId="45e644c7-824a-4ed9-be48-babf40d30fb8" providerId="ADAL" clId="{A7FCCFBE-F262-4FB4-A1F4-6BC61FD878D5}" dt="2025-04-09T05:05:35.352" v="2710" actId="1076"/>
          <ac:spMkLst>
            <pc:docMk/>
            <pc:sldMk cId="2533595583" sldId="263"/>
            <ac:spMk id="12" creationId="{999FF331-015C-3F96-DD96-4DCB45652291}"/>
          </ac:spMkLst>
        </pc:spChg>
        <pc:spChg chg="mod">
          <ac:chgData name="生川 幸伸" userId="45e644c7-824a-4ed9-be48-babf40d30fb8" providerId="ADAL" clId="{A7FCCFBE-F262-4FB4-A1F4-6BC61FD878D5}" dt="2025-04-09T07:15:29.473" v="14242" actId="1076"/>
          <ac:spMkLst>
            <pc:docMk/>
            <pc:sldMk cId="2533595583" sldId="263"/>
            <ac:spMk id="13" creationId="{B92F9DC7-31E8-CEDE-6C0B-0E0D3B8D85B1}"/>
          </ac:spMkLst>
        </pc:spChg>
        <pc:spChg chg="add mod">
          <ac:chgData name="生川 幸伸" userId="45e644c7-824a-4ed9-be48-babf40d30fb8" providerId="ADAL" clId="{A7FCCFBE-F262-4FB4-A1F4-6BC61FD878D5}" dt="2025-04-10T05:35:24.630" v="16917" actId="6549"/>
          <ac:spMkLst>
            <pc:docMk/>
            <pc:sldMk cId="2533595583" sldId="263"/>
            <ac:spMk id="14" creationId="{F87A45E1-DBF0-6B8B-C1A0-E904260B12A2}"/>
          </ac:spMkLst>
        </pc:spChg>
        <pc:spChg chg="add mod">
          <ac:chgData name="生川 幸伸" userId="45e644c7-824a-4ed9-be48-babf40d30fb8" providerId="ADAL" clId="{A7FCCFBE-F262-4FB4-A1F4-6BC61FD878D5}" dt="2025-04-09T08:23:44.914" v="16585" actId="1076"/>
          <ac:spMkLst>
            <pc:docMk/>
            <pc:sldMk cId="2533595583" sldId="263"/>
            <ac:spMk id="15" creationId="{0A0A94C5-E968-A041-536D-59E00B083635}"/>
          </ac:spMkLst>
        </pc:spChg>
        <pc:spChg chg="add mod">
          <ac:chgData name="生川 幸伸" userId="45e644c7-824a-4ed9-be48-babf40d30fb8" providerId="ADAL" clId="{A7FCCFBE-F262-4FB4-A1F4-6BC61FD878D5}" dt="2025-04-09T05:05:19.682" v="2703" actId="14100"/>
          <ac:spMkLst>
            <pc:docMk/>
            <pc:sldMk cId="2533595583" sldId="263"/>
            <ac:spMk id="16" creationId="{961B2834-9D24-5DA2-B719-5CFD3E125649}"/>
          </ac:spMkLst>
        </pc:spChg>
        <pc:spChg chg="add mod">
          <ac:chgData name="生川 幸伸" userId="45e644c7-824a-4ed9-be48-babf40d30fb8" providerId="ADAL" clId="{A7FCCFBE-F262-4FB4-A1F4-6BC61FD878D5}" dt="2025-04-09T08:29:06.131" v="16709" actId="20577"/>
          <ac:spMkLst>
            <pc:docMk/>
            <pc:sldMk cId="2533595583" sldId="263"/>
            <ac:spMk id="17" creationId="{BF523329-189D-8C67-7C06-05B02BB763B6}"/>
          </ac:spMkLst>
        </pc:spChg>
        <pc:spChg chg="add mod">
          <ac:chgData name="生川 幸伸" userId="45e644c7-824a-4ed9-be48-babf40d30fb8" providerId="ADAL" clId="{A7FCCFBE-F262-4FB4-A1F4-6BC61FD878D5}" dt="2025-04-08T06:17:59.335" v="2306" actId="1076"/>
          <ac:spMkLst>
            <pc:docMk/>
            <pc:sldMk cId="2533595583" sldId="263"/>
            <ac:spMk id="21" creationId="{70FB6EC4-30C3-FD19-0CCC-9C3CF639BAB2}"/>
          </ac:spMkLst>
        </pc:spChg>
        <pc:graphicFrameChg chg="add mod modGraphic">
          <ac:chgData name="生川 幸伸" userId="45e644c7-824a-4ed9-be48-babf40d30fb8" providerId="ADAL" clId="{A7FCCFBE-F262-4FB4-A1F4-6BC61FD878D5}" dt="2025-04-10T05:39:40.466" v="16937" actId="20577"/>
          <ac:graphicFrameMkLst>
            <pc:docMk/>
            <pc:sldMk cId="2533595583" sldId="263"/>
            <ac:graphicFrameMk id="18" creationId="{50F5B6B3-6927-57F3-736F-C6BF5A829510}"/>
          </ac:graphicFrameMkLst>
        </pc:graphicFrameChg>
        <pc:graphicFrameChg chg="add mod modGraphic">
          <ac:chgData name="生川 幸伸" userId="45e644c7-824a-4ed9-be48-babf40d30fb8" providerId="ADAL" clId="{A7FCCFBE-F262-4FB4-A1F4-6BC61FD878D5}" dt="2025-04-10T05:36:30.602" v="16922" actId="255"/>
          <ac:graphicFrameMkLst>
            <pc:docMk/>
            <pc:sldMk cId="2533595583" sldId="263"/>
            <ac:graphicFrameMk id="19" creationId="{6513D618-12C9-ED51-CC12-783501AD4A24}"/>
          </ac:graphicFrameMkLst>
        </pc:graphicFrameChg>
        <pc:graphicFrameChg chg="add mod modGraphic">
          <ac:chgData name="生川 幸伸" userId="45e644c7-824a-4ed9-be48-babf40d30fb8" providerId="ADAL" clId="{A7FCCFBE-F262-4FB4-A1F4-6BC61FD878D5}" dt="2025-04-09T08:34:21.042" v="16868" actId="6549"/>
          <ac:graphicFrameMkLst>
            <pc:docMk/>
            <pc:sldMk cId="2533595583" sldId="263"/>
            <ac:graphicFrameMk id="20" creationId="{97A4BDC1-2ADC-7185-EE00-8C5A2D95C156}"/>
          </ac:graphicFrameMkLst>
        </pc:graphicFrameChg>
      </pc:sldChg>
      <pc:sldChg chg="del">
        <pc:chgData name="生川 幸伸" userId="45e644c7-824a-4ed9-be48-babf40d30fb8" providerId="ADAL" clId="{A7FCCFBE-F262-4FB4-A1F4-6BC61FD878D5}" dt="2025-04-02T09:48:49.093" v="818" actId="2696"/>
        <pc:sldMkLst>
          <pc:docMk/>
          <pc:sldMk cId="161599197" sldId="265"/>
        </pc:sldMkLst>
      </pc:sldChg>
      <pc:sldChg chg="addSp delSp modSp mod">
        <pc:chgData name="生川 幸伸" userId="45e644c7-824a-4ed9-be48-babf40d30fb8" providerId="ADAL" clId="{A7FCCFBE-F262-4FB4-A1F4-6BC61FD878D5}" dt="2025-04-10T07:37:34.952" v="17301" actId="1076"/>
        <pc:sldMkLst>
          <pc:docMk/>
          <pc:sldMk cId="1533993189" sldId="269"/>
        </pc:sldMkLst>
        <pc:spChg chg="mod">
          <ac:chgData name="生川 幸伸" userId="45e644c7-824a-4ed9-be48-babf40d30fb8" providerId="ADAL" clId="{A7FCCFBE-F262-4FB4-A1F4-6BC61FD878D5}" dt="2025-04-09T06:36:34.365" v="11959" actId="1076"/>
          <ac:spMkLst>
            <pc:docMk/>
            <pc:sldMk cId="1533993189" sldId="269"/>
            <ac:spMk id="10" creationId="{9B82517F-450D-06AC-A78B-18AD023A65E7}"/>
          </ac:spMkLst>
        </pc:spChg>
        <pc:spChg chg="mod">
          <ac:chgData name="生川 幸伸" userId="45e644c7-824a-4ed9-be48-babf40d30fb8" providerId="ADAL" clId="{A7FCCFBE-F262-4FB4-A1F4-6BC61FD878D5}" dt="2025-04-10T07:37:34.952" v="17301" actId="1076"/>
          <ac:spMkLst>
            <pc:docMk/>
            <pc:sldMk cId="1533993189" sldId="269"/>
            <ac:spMk id="11" creationId="{EED9D514-D65E-2775-85D7-EA1FD734AADA}"/>
          </ac:spMkLst>
        </pc:spChg>
        <pc:spChg chg="mod">
          <ac:chgData name="生川 幸伸" userId="45e644c7-824a-4ed9-be48-babf40d30fb8" providerId="ADAL" clId="{A7FCCFBE-F262-4FB4-A1F4-6BC61FD878D5}" dt="2025-04-09T07:28:42.662" v="14733" actId="14100"/>
          <ac:spMkLst>
            <pc:docMk/>
            <pc:sldMk cId="1533993189" sldId="269"/>
            <ac:spMk id="12" creationId="{238E3033-9386-94C3-A26E-2314BEA54E28}"/>
          </ac:spMkLst>
        </pc:spChg>
        <pc:spChg chg="mod">
          <ac:chgData name="生川 幸伸" userId="45e644c7-824a-4ed9-be48-babf40d30fb8" providerId="ADAL" clId="{A7FCCFBE-F262-4FB4-A1F4-6BC61FD878D5}" dt="2025-04-09T06:36:32.645" v="11958" actId="1076"/>
          <ac:spMkLst>
            <pc:docMk/>
            <pc:sldMk cId="1533993189" sldId="269"/>
            <ac:spMk id="13" creationId="{4777D0B3-C6E6-1838-D550-E24D2E0CCD2E}"/>
          </ac:spMkLst>
        </pc:spChg>
        <pc:spChg chg="mod">
          <ac:chgData name="生川 幸伸" userId="45e644c7-824a-4ed9-be48-babf40d30fb8" providerId="ADAL" clId="{A7FCCFBE-F262-4FB4-A1F4-6BC61FD878D5}" dt="2025-04-09T07:28:37.692" v="14732" actId="1076"/>
          <ac:spMkLst>
            <pc:docMk/>
            <pc:sldMk cId="1533993189" sldId="269"/>
            <ac:spMk id="15" creationId="{41B409EE-0809-D5C6-F477-85F397EF9738}"/>
          </ac:spMkLst>
        </pc:spChg>
        <pc:graphicFrameChg chg="mod modGraphic">
          <ac:chgData name="生川 幸伸" userId="45e644c7-824a-4ed9-be48-babf40d30fb8" providerId="ADAL" clId="{A7FCCFBE-F262-4FB4-A1F4-6BC61FD878D5}" dt="2025-04-10T05:36:12.435" v="16921" actId="255"/>
          <ac:graphicFrameMkLst>
            <pc:docMk/>
            <pc:sldMk cId="1533993189" sldId="269"/>
            <ac:graphicFrameMk id="14" creationId="{D69EE719-E040-F00D-D081-F327E48BD44B}"/>
          </ac:graphicFrameMkLst>
        </pc:graphicFrameChg>
      </pc:sldChg>
      <pc:sldChg chg="addSp delSp modSp mod">
        <pc:chgData name="生川 幸伸" userId="45e644c7-824a-4ed9-be48-babf40d30fb8" providerId="ADAL" clId="{A7FCCFBE-F262-4FB4-A1F4-6BC61FD878D5}" dt="2025-04-10T07:26:22.289" v="17157" actId="1076"/>
        <pc:sldMkLst>
          <pc:docMk/>
          <pc:sldMk cId="3546063653" sldId="448"/>
        </pc:sldMkLst>
        <pc:spChg chg="mod">
          <ac:chgData name="生川 幸伸" userId="45e644c7-824a-4ed9-be48-babf40d30fb8" providerId="ADAL" clId="{A7FCCFBE-F262-4FB4-A1F4-6BC61FD878D5}" dt="2025-04-09T07:42:22.821" v="15641" actId="14100"/>
          <ac:spMkLst>
            <pc:docMk/>
            <pc:sldMk cId="3546063653" sldId="448"/>
            <ac:spMk id="2" creationId="{F3841A8F-0096-0987-D36B-D579434F5DF6}"/>
          </ac:spMkLst>
        </pc:spChg>
        <pc:spChg chg="mod">
          <ac:chgData name="生川 幸伸" userId="45e644c7-824a-4ed9-be48-babf40d30fb8" providerId="ADAL" clId="{A7FCCFBE-F262-4FB4-A1F4-6BC61FD878D5}" dt="2025-04-09T07:42:25.957" v="15643" actId="1076"/>
          <ac:spMkLst>
            <pc:docMk/>
            <pc:sldMk cId="3546063653" sldId="448"/>
            <ac:spMk id="3" creationId="{EE59971D-DF12-8FE3-E965-6686D88E0506}"/>
          </ac:spMkLst>
        </pc:spChg>
        <pc:spChg chg="mod">
          <ac:chgData name="生川 幸伸" userId="45e644c7-824a-4ed9-be48-babf40d30fb8" providerId="ADAL" clId="{A7FCCFBE-F262-4FB4-A1F4-6BC61FD878D5}" dt="2025-04-09T05:44:09.213" v="5896" actId="1076"/>
          <ac:spMkLst>
            <pc:docMk/>
            <pc:sldMk cId="3546063653" sldId="448"/>
            <ac:spMk id="5" creationId="{92180DC8-FD1F-858F-8018-B0DFB0CD1EE9}"/>
          </ac:spMkLst>
        </pc:spChg>
        <pc:spChg chg="mod">
          <ac:chgData name="生川 幸伸" userId="45e644c7-824a-4ed9-be48-babf40d30fb8" providerId="ADAL" clId="{A7FCCFBE-F262-4FB4-A1F4-6BC61FD878D5}" dt="2025-04-09T05:44:14.046" v="5898" actId="1076"/>
          <ac:spMkLst>
            <pc:docMk/>
            <pc:sldMk cId="3546063653" sldId="448"/>
            <ac:spMk id="6" creationId="{0A5F9322-626D-0CA4-E1C1-81EE3E31595E}"/>
          </ac:spMkLst>
        </pc:spChg>
        <pc:spChg chg="mod">
          <ac:chgData name="生川 幸伸" userId="45e644c7-824a-4ed9-be48-babf40d30fb8" providerId="ADAL" clId="{A7FCCFBE-F262-4FB4-A1F4-6BC61FD878D5}" dt="2025-04-09T05:44:24.022" v="5902" actId="1076"/>
          <ac:spMkLst>
            <pc:docMk/>
            <pc:sldMk cId="3546063653" sldId="448"/>
            <ac:spMk id="7" creationId="{870A37AF-E78D-E38E-3F7C-3AD7C4736B3C}"/>
          </ac:spMkLst>
        </pc:spChg>
        <pc:spChg chg="mod">
          <ac:chgData name="生川 幸伸" userId="45e644c7-824a-4ed9-be48-babf40d30fb8" providerId="ADAL" clId="{A7FCCFBE-F262-4FB4-A1F4-6BC61FD878D5}" dt="2025-04-09T06:04:00.270" v="7353" actId="1076"/>
          <ac:spMkLst>
            <pc:docMk/>
            <pc:sldMk cId="3546063653" sldId="448"/>
            <ac:spMk id="8" creationId="{3F4A64BC-EDA6-56B1-7787-BE7601FE2B70}"/>
          </ac:spMkLst>
        </pc:spChg>
        <pc:spChg chg="mod">
          <ac:chgData name="生川 幸伸" userId="45e644c7-824a-4ed9-be48-babf40d30fb8" providerId="ADAL" clId="{A7FCCFBE-F262-4FB4-A1F4-6BC61FD878D5}" dt="2025-04-10T07:26:02.008" v="17155" actId="20577"/>
          <ac:spMkLst>
            <pc:docMk/>
            <pc:sldMk cId="3546063653" sldId="448"/>
            <ac:spMk id="9" creationId="{09FDB1EA-FC45-6955-4609-E3E0DBC61997}"/>
          </ac:spMkLst>
        </pc:spChg>
        <pc:spChg chg="mod">
          <ac:chgData name="生川 幸伸" userId="45e644c7-824a-4ed9-be48-babf40d30fb8" providerId="ADAL" clId="{A7FCCFBE-F262-4FB4-A1F4-6BC61FD878D5}" dt="2025-04-10T07:24:47.694" v="17106" actId="6549"/>
          <ac:spMkLst>
            <pc:docMk/>
            <pc:sldMk cId="3546063653" sldId="448"/>
            <ac:spMk id="11" creationId="{14B73337-B138-B590-8D3E-17D5E761F923}"/>
          </ac:spMkLst>
        </pc:spChg>
        <pc:spChg chg="mod">
          <ac:chgData name="生川 幸伸" userId="45e644c7-824a-4ed9-be48-babf40d30fb8" providerId="ADAL" clId="{A7FCCFBE-F262-4FB4-A1F4-6BC61FD878D5}" dt="2025-04-09T05:04:31.726" v="2694" actId="1076"/>
          <ac:spMkLst>
            <pc:docMk/>
            <pc:sldMk cId="3546063653" sldId="448"/>
            <ac:spMk id="13" creationId="{1E33B2F8-5E59-D8C4-493B-E28A9EA5FA7D}"/>
          </ac:spMkLst>
        </pc:spChg>
        <pc:spChg chg="mod">
          <ac:chgData name="生川 幸伸" userId="45e644c7-824a-4ed9-be48-babf40d30fb8" providerId="ADAL" clId="{A7FCCFBE-F262-4FB4-A1F4-6BC61FD878D5}" dt="2025-04-02T10:14:21.295" v="1222" actId="1076"/>
          <ac:spMkLst>
            <pc:docMk/>
            <pc:sldMk cId="3546063653" sldId="448"/>
            <ac:spMk id="14" creationId="{6E37BA82-45AF-6A7B-658D-95FC72661C6B}"/>
          </ac:spMkLst>
        </pc:spChg>
        <pc:spChg chg="mod">
          <ac:chgData name="生川 幸伸" userId="45e644c7-824a-4ed9-be48-babf40d30fb8" providerId="ADAL" clId="{A7FCCFBE-F262-4FB4-A1F4-6BC61FD878D5}" dt="2025-04-09T07:42:24.277" v="15642" actId="1076"/>
          <ac:spMkLst>
            <pc:docMk/>
            <pc:sldMk cId="3546063653" sldId="448"/>
            <ac:spMk id="15" creationId="{B08BCF3D-AF4F-1C2F-9007-FAC24B4046D5}"/>
          </ac:spMkLst>
        </pc:spChg>
        <pc:spChg chg="mod">
          <ac:chgData name="生川 幸伸" userId="45e644c7-824a-4ed9-be48-babf40d30fb8" providerId="ADAL" clId="{A7FCCFBE-F262-4FB4-A1F4-6BC61FD878D5}" dt="2025-04-10T07:26:22.289" v="17157" actId="1076"/>
          <ac:spMkLst>
            <pc:docMk/>
            <pc:sldMk cId="3546063653" sldId="448"/>
            <ac:spMk id="16" creationId="{707A816F-8F0D-F3EE-11B8-D68D74F762E7}"/>
          </ac:spMkLst>
        </pc:spChg>
        <pc:spChg chg="mod">
          <ac:chgData name="生川 幸伸" userId="45e644c7-824a-4ed9-be48-babf40d30fb8" providerId="ADAL" clId="{A7FCCFBE-F262-4FB4-A1F4-6BC61FD878D5}" dt="2025-04-09T07:44:25.475" v="15729" actId="6549"/>
          <ac:spMkLst>
            <pc:docMk/>
            <pc:sldMk cId="3546063653" sldId="448"/>
            <ac:spMk id="17" creationId="{1F46DCA9-437A-DCF8-6FB5-7EC63EEA84AC}"/>
          </ac:spMkLst>
        </pc:spChg>
        <pc:spChg chg="mod">
          <ac:chgData name="生川 幸伸" userId="45e644c7-824a-4ed9-be48-babf40d30fb8" providerId="ADAL" clId="{A7FCCFBE-F262-4FB4-A1F4-6BC61FD878D5}" dt="2025-04-09T07:46:47.765" v="15913" actId="14100"/>
          <ac:spMkLst>
            <pc:docMk/>
            <pc:sldMk cId="3546063653" sldId="448"/>
            <ac:spMk id="18" creationId="{2AF64800-A772-89BA-7A3F-A7E2EE76D357}"/>
          </ac:spMkLst>
        </pc:spChg>
        <pc:spChg chg="mod">
          <ac:chgData name="生川 幸伸" userId="45e644c7-824a-4ed9-be48-babf40d30fb8" providerId="ADAL" clId="{A7FCCFBE-F262-4FB4-A1F4-6BC61FD878D5}" dt="2025-04-09T07:58:31.164" v="16388" actId="14100"/>
          <ac:spMkLst>
            <pc:docMk/>
            <pc:sldMk cId="3546063653" sldId="448"/>
            <ac:spMk id="19" creationId="{9B3E207A-62FD-49F9-978C-9A7A65714880}"/>
          </ac:spMkLst>
        </pc:spChg>
        <pc:spChg chg="mod">
          <ac:chgData name="生川 幸伸" userId="45e644c7-824a-4ed9-be48-babf40d30fb8" providerId="ADAL" clId="{A7FCCFBE-F262-4FB4-A1F4-6BC61FD878D5}" dt="2025-04-09T07:46:45.036" v="15912" actId="14100"/>
          <ac:spMkLst>
            <pc:docMk/>
            <pc:sldMk cId="3546063653" sldId="448"/>
            <ac:spMk id="20" creationId="{1627CD87-627B-70AA-BF7B-72EF457F94E9}"/>
          </ac:spMkLst>
        </pc:spChg>
        <pc:spChg chg="add mod">
          <ac:chgData name="生川 幸伸" userId="45e644c7-824a-4ed9-be48-babf40d30fb8" providerId="ADAL" clId="{A7FCCFBE-F262-4FB4-A1F4-6BC61FD878D5}" dt="2025-04-09T07:57:59.594" v="16380" actId="6549"/>
          <ac:spMkLst>
            <pc:docMk/>
            <pc:sldMk cId="3546063653" sldId="448"/>
            <ac:spMk id="21" creationId="{6F07C166-D103-0CC4-8C30-85221641AF4B}"/>
          </ac:spMkLst>
        </pc:spChg>
        <pc:spChg chg="add mod">
          <ac:chgData name="生川 幸伸" userId="45e644c7-824a-4ed9-be48-babf40d30fb8" providerId="ADAL" clId="{A7FCCFBE-F262-4FB4-A1F4-6BC61FD878D5}" dt="2025-04-09T06:56:50.446" v="13007" actId="1076"/>
          <ac:spMkLst>
            <pc:docMk/>
            <pc:sldMk cId="3546063653" sldId="448"/>
            <ac:spMk id="22" creationId="{14C0634A-C49F-FAD8-E836-EC860803415B}"/>
          </ac:spMkLst>
        </pc:spChg>
        <pc:spChg chg="add mod">
          <ac:chgData name="生川 幸伸" userId="45e644c7-824a-4ed9-be48-babf40d30fb8" providerId="ADAL" clId="{A7FCCFBE-F262-4FB4-A1F4-6BC61FD878D5}" dt="2025-04-02T10:14:29.152" v="1224" actId="1076"/>
          <ac:spMkLst>
            <pc:docMk/>
            <pc:sldMk cId="3546063653" sldId="448"/>
            <ac:spMk id="23" creationId="{19CA0C52-F393-4FA8-0CFC-3C7E03C01B88}"/>
          </ac:spMkLst>
        </pc:spChg>
        <pc:spChg chg="add mod">
          <ac:chgData name="生川 幸伸" userId="45e644c7-824a-4ed9-be48-babf40d30fb8" providerId="ADAL" clId="{A7FCCFBE-F262-4FB4-A1F4-6BC61FD878D5}" dt="2025-04-09T07:45:29.412" v="15870" actId="20577"/>
          <ac:spMkLst>
            <pc:docMk/>
            <pc:sldMk cId="3546063653" sldId="448"/>
            <ac:spMk id="26" creationId="{E3DDB885-D89A-DBD2-2716-DCD2AE54BBC0}"/>
          </ac:spMkLst>
        </pc:spChg>
        <pc:spChg chg="add mod">
          <ac:chgData name="生川 幸伸" userId="45e644c7-824a-4ed9-be48-babf40d30fb8" providerId="ADAL" clId="{A7FCCFBE-F262-4FB4-A1F4-6BC61FD878D5}" dt="2025-04-09T07:46:52.190" v="15914" actId="1076"/>
          <ac:spMkLst>
            <pc:docMk/>
            <pc:sldMk cId="3546063653" sldId="448"/>
            <ac:spMk id="27" creationId="{72F8CED9-A3E8-5172-6BC2-B76018BDC1E1}"/>
          </ac:spMkLst>
        </pc:spChg>
      </pc:sldChg>
      <pc:sldChg chg="addSp delSp modSp del mod">
        <pc:chgData name="生川 幸伸" userId="45e644c7-824a-4ed9-be48-babf40d30fb8" providerId="ADAL" clId="{A7FCCFBE-F262-4FB4-A1F4-6BC61FD878D5}" dt="2025-04-02T23:24:14.976" v="1835" actId="2696"/>
        <pc:sldMkLst>
          <pc:docMk/>
          <pc:sldMk cId="2167279777" sldId="449"/>
        </pc:sldMkLst>
      </pc:sldChg>
      <pc:sldChg chg="del">
        <pc:chgData name="生川 幸伸" userId="45e644c7-824a-4ed9-be48-babf40d30fb8" providerId="ADAL" clId="{A7FCCFBE-F262-4FB4-A1F4-6BC61FD878D5}" dt="2025-03-30T05:38:05.090" v="169" actId="2696"/>
        <pc:sldMkLst>
          <pc:docMk/>
          <pc:sldMk cId="3441558885" sldId="450"/>
        </pc:sldMkLst>
      </pc:sldChg>
      <pc:sldChg chg="addSp delSp modSp mod">
        <pc:chgData name="生川 幸伸" userId="45e644c7-824a-4ed9-be48-babf40d30fb8" providerId="ADAL" clId="{A7FCCFBE-F262-4FB4-A1F4-6BC61FD878D5}" dt="2025-04-10T07:10:48.872" v="17092" actId="1076"/>
        <pc:sldMkLst>
          <pc:docMk/>
          <pc:sldMk cId="715906207" sldId="451"/>
        </pc:sldMkLst>
        <pc:spChg chg="mod">
          <ac:chgData name="生川 幸伸" userId="45e644c7-824a-4ed9-be48-babf40d30fb8" providerId="ADAL" clId="{A7FCCFBE-F262-4FB4-A1F4-6BC61FD878D5}" dt="2025-04-10T07:10:48.872" v="17092" actId="1076"/>
          <ac:spMkLst>
            <pc:docMk/>
            <pc:sldMk cId="715906207" sldId="451"/>
            <ac:spMk id="2" creationId="{E628E59A-9701-9643-0A3B-26B2E45AD67C}"/>
          </ac:spMkLst>
        </pc:spChg>
        <pc:spChg chg="mod">
          <ac:chgData name="生川 幸伸" userId="45e644c7-824a-4ed9-be48-babf40d30fb8" providerId="ADAL" clId="{A7FCCFBE-F262-4FB4-A1F4-6BC61FD878D5}" dt="2025-04-09T07:39:09.740" v="15561" actId="14100"/>
          <ac:spMkLst>
            <pc:docMk/>
            <pc:sldMk cId="715906207" sldId="451"/>
            <ac:spMk id="3" creationId="{622567AE-2E1D-5333-634F-D111B6818CCC}"/>
          </ac:spMkLst>
        </pc:spChg>
        <pc:spChg chg="mod">
          <ac:chgData name="生川 幸伸" userId="45e644c7-824a-4ed9-be48-babf40d30fb8" providerId="ADAL" clId="{A7FCCFBE-F262-4FB4-A1F4-6BC61FD878D5}" dt="2025-04-09T07:39:17.844" v="15563" actId="14100"/>
          <ac:spMkLst>
            <pc:docMk/>
            <pc:sldMk cId="715906207" sldId="451"/>
            <ac:spMk id="4" creationId="{F46865F2-ABC9-601F-927F-D7EE6BB6E049}"/>
          </ac:spMkLst>
        </pc:spChg>
        <pc:spChg chg="mod">
          <ac:chgData name="生川 幸伸" userId="45e644c7-824a-4ed9-be48-babf40d30fb8" providerId="ADAL" clId="{A7FCCFBE-F262-4FB4-A1F4-6BC61FD878D5}" dt="2025-04-10T05:36:52.093" v="16923" actId="1076"/>
          <ac:spMkLst>
            <pc:docMk/>
            <pc:sldMk cId="715906207" sldId="451"/>
            <ac:spMk id="6" creationId="{FF1DB4A2-654E-4C6F-C0E5-933252C76033}"/>
          </ac:spMkLst>
        </pc:spChg>
        <pc:spChg chg="add mod">
          <ac:chgData name="生川 幸伸" userId="45e644c7-824a-4ed9-be48-babf40d30fb8" providerId="ADAL" clId="{A7FCCFBE-F262-4FB4-A1F4-6BC61FD878D5}" dt="2025-04-09T07:39:58.101" v="15598" actId="20577"/>
          <ac:spMkLst>
            <pc:docMk/>
            <pc:sldMk cId="715906207" sldId="451"/>
            <ac:spMk id="8" creationId="{0437930F-CB6B-7742-A3C8-6D69F8783AB8}"/>
          </ac:spMkLst>
        </pc:spChg>
        <pc:spChg chg="mod">
          <ac:chgData name="生川 幸伸" userId="45e644c7-824a-4ed9-be48-babf40d30fb8" providerId="ADAL" clId="{A7FCCFBE-F262-4FB4-A1F4-6BC61FD878D5}" dt="2025-04-10T07:10:40.816" v="17091" actId="1076"/>
          <ac:spMkLst>
            <pc:docMk/>
            <pc:sldMk cId="715906207" sldId="451"/>
            <ac:spMk id="12" creationId="{E107499F-9196-5F37-DEEC-29BB683DBE9F}"/>
          </ac:spMkLst>
        </pc:spChg>
        <pc:spChg chg="mod">
          <ac:chgData name="生川 幸伸" userId="45e644c7-824a-4ed9-be48-babf40d30fb8" providerId="ADAL" clId="{A7FCCFBE-F262-4FB4-A1F4-6BC61FD878D5}" dt="2025-04-09T07:39:00.069" v="15559" actId="20577"/>
          <ac:spMkLst>
            <pc:docMk/>
            <pc:sldMk cId="715906207" sldId="451"/>
            <ac:spMk id="13" creationId="{1E67AD59-B2FB-0ED0-1DC0-9A7548C560A2}"/>
          </ac:spMkLst>
        </pc:spChg>
        <pc:spChg chg="mod">
          <ac:chgData name="生川 幸伸" userId="45e644c7-824a-4ed9-be48-babf40d30fb8" providerId="ADAL" clId="{A7FCCFBE-F262-4FB4-A1F4-6BC61FD878D5}" dt="2025-04-09T07:37:46.597" v="15502" actId="14100"/>
          <ac:spMkLst>
            <pc:docMk/>
            <pc:sldMk cId="715906207" sldId="451"/>
            <ac:spMk id="14" creationId="{E24BD1FF-C29D-093A-7CFF-31F5AE5CD57C}"/>
          </ac:spMkLst>
        </pc:spChg>
        <pc:spChg chg="mod">
          <ac:chgData name="生川 幸伸" userId="45e644c7-824a-4ed9-be48-babf40d30fb8" providerId="ADAL" clId="{A7FCCFBE-F262-4FB4-A1F4-6BC61FD878D5}" dt="2025-04-09T07:33:39.125" v="15114" actId="1076"/>
          <ac:spMkLst>
            <pc:docMk/>
            <pc:sldMk cId="715906207" sldId="451"/>
            <ac:spMk id="15" creationId="{299B8383-A5EA-613A-C58E-D8602759261B}"/>
          </ac:spMkLst>
        </pc:spChg>
        <pc:spChg chg="mod">
          <ac:chgData name="生川 幸伸" userId="45e644c7-824a-4ed9-be48-babf40d30fb8" providerId="ADAL" clId="{A7FCCFBE-F262-4FB4-A1F4-6BC61FD878D5}" dt="2025-04-09T07:36:54.179" v="15446" actId="20577"/>
          <ac:spMkLst>
            <pc:docMk/>
            <pc:sldMk cId="715906207" sldId="451"/>
            <ac:spMk id="16" creationId="{BD309176-057B-1FB3-51B1-797619A4B494}"/>
          </ac:spMkLst>
        </pc:spChg>
        <pc:spChg chg="mod">
          <ac:chgData name="生川 幸伸" userId="45e644c7-824a-4ed9-be48-babf40d30fb8" providerId="ADAL" clId="{A7FCCFBE-F262-4FB4-A1F4-6BC61FD878D5}" dt="2025-04-09T07:39:30.925" v="15565" actId="14100"/>
          <ac:spMkLst>
            <pc:docMk/>
            <pc:sldMk cId="715906207" sldId="451"/>
            <ac:spMk id="17" creationId="{4FC97C56-5B40-A23B-8A8D-767C504FCE10}"/>
          </ac:spMkLst>
        </pc:spChg>
        <pc:spChg chg="mod">
          <ac:chgData name="生川 幸伸" userId="45e644c7-824a-4ed9-be48-babf40d30fb8" providerId="ADAL" clId="{A7FCCFBE-F262-4FB4-A1F4-6BC61FD878D5}" dt="2025-04-09T07:39:33.989" v="15566" actId="14100"/>
          <ac:spMkLst>
            <pc:docMk/>
            <pc:sldMk cId="715906207" sldId="451"/>
            <ac:spMk id="18" creationId="{D26BEC23-04C8-F52D-BD8C-44484676692A}"/>
          </ac:spMkLst>
        </pc:spChg>
        <pc:graphicFrameChg chg="mod modGraphic">
          <ac:chgData name="生川 幸伸" userId="45e644c7-824a-4ed9-be48-babf40d30fb8" providerId="ADAL" clId="{A7FCCFBE-F262-4FB4-A1F4-6BC61FD878D5}" dt="2025-04-09T07:35:39.757" v="15317" actId="1076"/>
          <ac:graphicFrameMkLst>
            <pc:docMk/>
            <pc:sldMk cId="715906207" sldId="451"/>
            <ac:graphicFrameMk id="9" creationId="{A03DD16C-547E-AE4B-AED6-62DA9810EDBF}"/>
          </ac:graphicFrameMkLst>
        </pc:graphicFrameChg>
      </pc:sldChg>
      <pc:sldChg chg="modSp del mod">
        <pc:chgData name="生川 幸伸" userId="45e644c7-824a-4ed9-be48-babf40d30fb8" providerId="ADAL" clId="{A7FCCFBE-F262-4FB4-A1F4-6BC61FD878D5}" dt="2025-03-30T05:49:21.561" v="474" actId="2696"/>
        <pc:sldMkLst>
          <pc:docMk/>
          <pc:sldMk cId="1473812222" sldId="452"/>
        </pc:sldMkLst>
      </pc:sldChg>
      <pc:sldChg chg="addSp delSp modSp mod">
        <pc:chgData name="生川 幸伸" userId="45e644c7-824a-4ed9-be48-babf40d30fb8" providerId="ADAL" clId="{A7FCCFBE-F262-4FB4-A1F4-6BC61FD878D5}" dt="2025-04-10T07:41:55.323" v="17329" actId="20577"/>
        <pc:sldMkLst>
          <pc:docMk/>
          <pc:sldMk cId="4049286518" sldId="453"/>
        </pc:sldMkLst>
        <pc:spChg chg="mod">
          <ac:chgData name="生川 幸伸" userId="45e644c7-824a-4ed9-be48-babf40d30fb8" providerId="ADAL" clId="{A7FCCFBE-F262-4FB4-A1F4-6BC61FD878D5}" dt="2025-04-10T07:11:02.944" v="17095" actId="1076"/>
          <ac:spMkLst>
            <pc:docMk/>
            <pc:sldMk cId="4049286518" sldId="453"/>
            <ac:spMk id="4" creationId="{4A6A9AC5-349B-58EC-2D3E-767BB2BC139B}"/>
          </ac:spMkLst>
        </pc:spChg>
        <pc:spChg chg="mod ord">
          <ac:chgData name="生川 幸伸" userId="45e644c7-824a-4ed9-be48-babf40d30fb8" providerId="ADAL" clId="{A7FCCFBE-F262-4FB4-A1F4-6BC61FD878D5}" dt="2025-04-10T07:41:55.323" v="17329" actId="20577"/>
          <ac:spMkLst>
            <pc:docMk/>
            <pc:sldMk cId="4049286518" sldId="453"/>
            <ac:spMk id="6" creationId="{EF89E594-9B25-93DE-DB9D-41702B84E88E}"/>
          </ac:spMkLst>
        </pc:spChg>
        <pc:picChg chg="add mod">
          <ac:chgData name="生川 幸伸" userId="45e644c7-824a-4ed9-be48-babf40d30fb8" providerId="ADAL" clId="{A7FCCFBE-F262-4FB4-A1F4-6BC61FD878D5}" dt="2025-04-09T04:17:22.295" v="2603" actId="1076"/>
          <ac:picMkLst>
            <pc:docMk/>
            <pc:sldMk cId="4049286518" sldId="453"/>
            <ac:picMk id="7" creationId="{DDFBAF60-6C0E-540A-44DB-EC9ABE6CA459}"/>
          </ac:picMkLst>
        </pc:picChg>
      </pc:sldChg>
      <pc:sldChg chg="addSp delSp modSp mod">
        <pc:chgData name="生川 幸伸" userId="45e644c7-824a-4ed9-be48-babf40d30fb8" providerId="ADAL" clId="{A7FCCFBE-F262-4FB4-A1F4-6BC61FD878D5}" dt="2025-04-09T08:35:39.898" v="16900" actId="1076"/>
        <pc:sldMkLst>
          <pc:docMk/>
          <pc:sldMk cId="3466402651" sldId="454"/>
        </pc:sldMkLst>
        <pc:spChg chg="mod ord">
          <ac:chgData name="生川 幸伸" userId="45e644c7-824a-4ed9-be48-babf40d30fb8" providerId="ADAL" clId="{A7FCCFBE-F262-4FB4-A1F4-6BC61FD878D5}" dt="2025-04-09T07:59:52.325" v="16400" actId="1076"/>
          <ac:spMkLst>
            <pc:docMk/>
            <pc:sldMk cId="3466402651" sldId="454"/>
            <ac:spMk id="2" creationId="{6661D718-4D3D-68CB-AD78-FC72F611AAB0}"/>
          </ac:spMkLst>
        </pc:spChg>
        <pc:spChg chg="mod">
          <ac:chgData name="生川 幸伸" userId="45e644c7-824a-4ed9-be48-babf40d30fb8" providerId="ADAL" clId="{A7FCCFBE-F262-4FB4-A1F4-6BC61FD878D5}" dt="2025-04-09T04:22:11.789" v="2682" actId="1076"/>
          <ac:spMkLst>
            <pc:docMk/>
            <pc:sldMk cId="3466402651" sldId="454"/>
            <ac:spMk id="4" creationId="{84DCCB57-4794-D8A3-42A8-6616EA091743}"/>
          </ac:spMkLst>
        </pc:spChg>
        <pc:spChg chg="add mod ord">
          <ac:chgData name="生川 幸伸" userId="45e644c7-824a-4ed9-be48-babf40d30fb8" providerId="ADAL" clId="{A7FCCFBE-F262-4FB4-A1F4-6BC61FD878D5}" dt="2025-04-09T08:35:39.898" v="16900" actId="1076"/>
          <ac:spMkLst>
            <pc:docMk/>
            <pc:sldMk cId="3466402651" sldId="454"/>
            <ac:spMk id="5" creationId="{F53683E2-9E2D-1CC7-8675-D2D57E734767}"/>
          </ac:spMkLst>
        </pc:spChg>
        <pc:spChg chg="mod">
          <ac:chgData name="生川 幸伸" userId="45e644c7-824a-4ed9-be48-babf40d30fb8" providerId="ADAL" clId="{A7FCCFBE-F262-4FB4-A1F4-6BC61FD878D5}" dt="2025-04-09T06:03:24.542" v="7349" actId="1076"/>
          <ac:spMkLst>
            <pc:docMk/>
            <pc:sldMk cId="3466402651" sldId="454"/>
            <ac:spMk id="7" creationId="{E0F79D77-9391-B2C5-BE93-52B7944CB1B2}"/>
          </ac:spMkLst>
        </pc:spChg>
        <pc:spChg chg="add mod">
          <ac:chgData name="生川 幸伸" userId="45e644c7-824a-4ed9-be48-babf40d30fb8" providerId="ADAL" clId="{A7FCCFBE-F262-4FB4-A1F4-6BC61FD878D5}" dt="2025-04-09T04:22:23.404" v="2684" actId="1076"/>
          <ac:spMkLst>
            <pc:docMk/>
            <pc:sldMk cId="3466402651" sldId="454"/>
            <ac:spMk id="8" creationId="{393857A1-1976-7E79-3214-40C879ECD43F}"/>
          </ac:spMkLst>
        </pc:spChg>
        <pc:spChg chg="add mod">
          <ac:chgData name="生川 幸伸" userId="45e644c7-824a-4ed9-be48-babf40d30fb8" providerId="ADAL" clId="{A7FCCFBE-F262-4FB4-A1F4-6BC61FD878D5}" dt="2025-04-09T08:35:27.170" v="16895" actId="1076"/>
          <ac:spMkLst>
            <pc:docMk/>
            <pc:sldMk cId="3466402651" sldId="454"/>
            <ac:spMk id="9" creationId="{1C81AE11-6E4D-A5ED-59A6-E57CD1A8C205}"/>
          </ac:spMkLst>
        </pc:spChg>
        <pc:spChg chg="add mod">
          <ac:chgData name="生川 幸伸" userId="45e644c7-824a-4ed9-be48-babf40d30fb8" providerId="ADAL" clId="{A7FCCFBE-F262-4FB4-A1F4-6BC61FD878D5}" dt="2025-04-09T08:35:22.906" v="16893" actId="1076"/>
          <ac:spMkLst>
            <pc:docMk/>
            <pc:sldMk cId="3466402651" sldId="454"/>
            <ac:spMk id="10" creationId="{160F0662-44C4-18E6-5273-A98451869756}"/>
          </ac:spMkLst>
        </pc:spChg>
        <pc:spChg chg="add mod">
          <ac:chgData name="生川 幸伸" userId="45e644c7-824a-4ed9-be48-babf40d30fb8" providerId="ADAL" clId="{A7FCCFBE-F262-4FB4-A1F4-6BC61FD878D5}" dt="2025-04-09T08:35:36.211" v="16899" actId="1076"/>
          <ac:spMkLst>
            <pc:docMk/>
            <pc:sldMk cId="3466402651" sldId="454"/>
            <ac:spMk id="12" creationId="{BF8190AC-0DFB-7D47-43CE-A4843AD8F236}"/>
          </ac:spMkLst>
        </pc:spChg>
        <pc:spChg chg="add mod">
          <ac:chgData name="生川 幸伸" userId="45e644c7-824a-4ed9-be48-babf40d30fb8" providerId="ADAL" clId="{A7FCCFBE-F262-4FB4-A1F4-6BC61FD878D5}" dt="2025-04-09T08:35:30.322" v="16896" actId="1076"/>
          <ac:spMkLst>
            <pc:docMk/>
            <pc:sldMk cId="3466402651" sldId="454"/>
            <ac:spMk id="13" creationId="{B8122E37-9D06-D6A8-BF8E-8550DC573052}"/>
          </ac:spMkLst>
        </pc:spChg>
        <pc:spChg chg="add mod">
          <ac:chgData name="生川 幸伸" userId="45e644c7-824a-4ed9-be48-babf40d30fb8" providerId="ADAL" clId="{A7FCCFBE-F262-4FB4-A1F4-6BC61FD878D5}" dt="2025-04-09T08:35:25.274" v="16894" actId="1076"/>
          <ac:spMkLst>
            <pc:docMk/>
            <pc:sldMk cId="3466402651" sldId="454"/>
            <ac:spMk id="14" creationId="{5C85B5AF-1E4D-1033-1144-8A4A8383901C}"/>
          </ac:spMkLst>
        </pc:spChg>
        <pc:graphicFrameChg chg="mod modGraphic">
          <ac:chgData name="生川 幸伸" userId="45e644c7-824a-4ed9-be48-babf40d30fb8" providerId="ADAL" clId="{A7FCCFBE-F262-4FB4-A1F4-6BC61FD878D5}" dt="2025-04-09T08:00:21.637" v="16421" actId="20577"/>
          <ac:graphicFrameMkLst>
            <pc:docMk/>
            <pc:sldMk cId="3466402651" sldId="454"/>
            <ac:graphicFrameMk id="3" creationId="{ED61BF40-9024-A26E-34A7-C29BDE13BFFC}"/>
          </ac:graphicFrameMkLst>
        </pc:graphicFrameChg>
      </pc:sldChg>
      <pc:sldChg chg="modSp add del mod">
        <pc:chgData name="生川 幸伸" userId="45e644c7-824a-4ed9-be48-babf40d30fb8" providerId="ADAL" clId="{A7FCCFBE-F262-4FB4-A1F4-6BC61FD878D5}" dt="2025-04-09T04:15:26.430" v="2592" actId="2696"/>
        <pc:sldMkLst>
          <pc:docMk/>
          <pc:sldMk cId="3720787747" sldId="455"/>
        </pc:sldMkLst>
      </pc:sldChg>
    </pc:docChg>
  </pc:docChgLst>
  <pc:docChgLst>
    <pc:chgData name="生川 幸伸" userId="45e644c7-824a-4ed9-be48-babf40d30fb8" providerId="ADAL" clId="{54C21F0E-D424-4EDB-B63B-29BB2470FF3B}"/>
    <pc:docChg chg="custSel modSld">
      <pc:chgData name="生川 幸伸" userId="45e644c7-824a-4ed9-be48-babf40d30fb8" providerId="ADAL" clId="{54C21F0E-D424-4EDB-B63B-29BB2470FF3B}" dt="2025-04-20T22:44:56.566" v="653" actId="20577"/>
      <pc:docMkLst>
        <pc:docMk/>
      </pc:docMkLst>
      <pc:sldChg chg="addSp delSp modSp mod">
        <pc:chgData name="生川 幸伸" userId="45e644c7-824a-4ed9-be48-babf40d30fb8" providerId="ADAL" clId="{54C21F0E-D424-4EDB-B63B-29BB2470FF3B}" dt="2025-04-20T22:44:56.566" v="653" actId="20577"/>
        <pc:sldMkLst>
          <pc:docMk/>
          <pc:sldMk cId="721039256" sldId="260"/>
        </pc:sldMkLst>
        <pc:spChg chg="add mod">
          <ac:chgData name="生川 幸伸" userId="45e644c7-824a-4ed9-be48-babf40d30fb8" providerId="ADAL" clId="{54C21F0E-D424-4EDB-B63B-29BB2470FF3B}" dt="2025-04-17T22:27:59.135" v="629" actId="14100"/>
          <ac:spMkLst>
            <pc:docMk/>
            <pc:sldMk cId="721039256" sldId="260"/>
            <ac:spMk id="6" creationId="{A5448AA1-76CC-004E-DA9B-F5E73276E01A}"/>
          </ac:spMkLst>
        </pc:spChg>
        <pc:graphicFrameChg chg="modGraphic">
          <ac:chgData name="生川 幸伸" userId="45e644c7-824a-4ed9-be48-babf40d30fb8" providerId="ADAL" clId="{54C21F0E-D424-4EDB-B63B-29BB2470FF3B}" dt="2025-04-20T22:44:56.566" v="653" actId="20577"/>
          <ac:graphicFrameMkLst>
            <pc:docMk/>
            <pc:sldMk cId="721039256" sldId="260"/>
            <ac:graphicFrameMk id="3" creationId="{E5938854-C90A-0535-0CDF-F1E00B43BAF6}"/>
          </ac:graphicFrameMkLst>
        </pc:graphicFrameChg>
      </pc:sldChg>
      <pc:sldChg chg="modSp mod">
        <pc:chgData name="生川 幸伸" userId="45e644c7-824a-4ed9-be48-babf40d30fb8" providerId="ADAL" clId="{54C21F0E-D424-4EDB-B63B-29BB2470FF3B}" dt="2025-04-17T22:20:06.279" v="475" actId="14100"/>
        <pc:sldMkLst>
          <pc:docMk/>
          <pc:sldMk cId="2533595583" sldId="263"/>
        </pc:sldMkLst>
        <pc:spChg chg="mod">
          <ac:chgData name="生川 幸伸" userId="45e644c7-824a-4ed9-be48-babf40d30fb8" providerId="ADAL" clId="{54C21F0E-D424-4EDB-B63B-29BB2470FF3B}" dt="2025-04-17T22:19:38.587" v="472" actId="20577"/>
          <ac:spMkLst>
            <pc:docMk/>
            <pc:sldMk cId="2533595583" sldId="263"/>
            <ac:spMk id="3" creationId="{6C9884ED-531B-78E7-D85B-10583C5C16A6}"/>
          </ac:spMkLst>
        </pc:spChg>
        <pc:spChg chg="mod">
          <ac:chgData name="生川 幸伸" userId="45e644c7-824a-4ed9-be48-babf40d30fb8" providerId="ADAL" clId="{54C21F0E-D424-4EDB-B63B-29BB2470FF3B}" dt="2025-04-17T22:20:03.105" v="474" actId="14100"/>
          <ac:spMkLst>
            <pc:docMk/>
            <pc:sldMk cId="2533595583" sldId="263"/>
            <ac:spMk id="5" creationId="{B395329C-297B-5C91-BE57-9C67F700F9C1}"/>
          </ac:spMkLst>
        </pc:spChg>
        <pc:spChg chg="mod">
          <ac:chgData name="生川 幸伸" userId="45e644c7-824a-4ed9-be48-babf40d30fb8" providerId="ADAL" clId="{54C21F0E-D424-4EDB-B63B-29BB2470FF3B}" dt="2025-04-17T05:31:30.845" v="23" actId="6549"/>
          <ac:spMkLst>
            <pc:docMk/>
            <pc:sldMk cId="2533595583" sldId="263"/>
            <ac:spMk id="9" creationId="{91390025-711F-18D0-D435-9DF6B0789EDB}"/>
          </ac:spMkLst>
        </pc:spChg>
        <pc:spChg chg="mod">
          <ac:chgData name="生川 幸伸" userId="45e644c7-824a-4ed9-be48-babf40d30fb8" providerId="ADAL" clId="{54C21F0E-D424-4EDB-B63B-29BB2470FF3B}" dt="2025-04-17T22:20:06.279" v="475" actId="14100"/>
          <ac:spMkLst>
            <pc:docMk/>
            <pc:sldMk cId="2533595583" sldId="263"/>
            <ac:spMk id="11" creationId="{5F5A94BF-A10F-32D4-BD79-837F6FFDE3C2}"/>
          </ac:spMkLst>
        </pc:spChg>
        <pc:spChg chg="mod">
          <ac:chgData name="生川 幸伸" userId="45e644c7-824a-4ed9-be48-babf40d30fb8" providerId="ADAL" clId="{54C21F0E-D424-4EDB-B63B-29BB2470FF3B}" dt="2025-04-17T05:34:33.115" v="115" actId="1582"/>
          <ac:spMkLst>
            <pc:docMk/>
            <pc:sldMk cId="2533595583" sldId="263"/>
            <ac:spMk id="16" creationId="{961B2834-9D24-5DA2-B719-5CFD3E125649}"/>
          </ac:spMkLst>
        </pc:spChg>
        <pc:graphicFrameChg chg="modGraphic">
          <ac:chgData name="生川 幸伸" userId="45e644c7-824a-4ed9-be48-babf40d30fb8" providerId="ADAL" clId="{54C21F0E-D424-4EDB-B63B-29BB2470FF3B}" dt="2025-04-17T05:34:14.282" v="113" actId="255"/>
          <ac:graphicFrameMkLst>
            <pc:docMk/>
            <pc:sldMk cId="2533595583" sldId="263"/>
            <ac:graphicFrameMk id="18" creationId="{50F5B6B3-6927-57F3-736F-C6BF5A829510}"/>
          </ac:graphicFrameMkLst>
        </pc:graphicFrameChg>
        <pc:graphicFrameChg chg="modGraphic">
          <ac:chgData name="生川 幸伸" userId="45e644c7-824a-4ed9-be48-babf40d30fb8" providerId="ADAL" clId="{54C21F0E-D424-4EDB-B63B-29BB2470FF3B}" dt="2025-04-17T05:33:43.476" v="106" actId="255"/>
          <ac:graphicFrameMkLst>
            <pc:docMk/>
            <pc:sldMk cId="2533595583" sldId="263"/>
            <ac:graphicFrameMk id="19" creationId="{6513D618-12C9-ED51-CC12-783501AD4A24}"/>
          </ac:graphicFrameMkLst>
        </pc:graphicFrameChg>
      </pc:sldChg>
      <pc:sldChg chg="modSp mod">
        <pc:chgData name="生川 幸伸" userId="45e644c7-824a-4ed9-be48-babf40d30fb8" providerId="ADAL" clId="{54C21F0E-D424-4EDB-B63B-29BB2470FF3B}" dt="2025-04-17T05:51:51.697" v="423" actId="6549"/>
        <pc:sldMkLst>
          <pc:docMk/>
          <pc:sldMk cId="1533993189" sldId="269"/>
        </pc:sldMkLst>
        <pc:spChg chg="mod">
          <ac:chgData name="生川 幸伸" userId="45e644c7-824a-4ed9-be48-babf40d30fb8" providerId="ADAL" clId="{54C21F0E-D424-4EDB-B63B-29BB2470FF3B}" dt="2025-04-17T05:51:51.697" v="423" actId="6549"/>
          <ac:spMkLst>
            <pc:docMk/>
            <pc:sldMk cId="1533993189" sldId="269"/>
            <ac:spMk id="12" creationId="{238E3033-9386-94C3-A26E-2314BEA54E28}"/>
          </ac:spMkLst>
        </pc:spChg>
        <pc:spChg chg="mod">
          <ac:chgData name="生川 幸伸" userId="45e644c7-824a-4ed9-be48-babf40d30fb8" providerId="ADAL" clId="{54C21F0E-D424-4EDB-B63B-29BB2470FF3B}" dt="2025-04-17T05:50:08.575" v="274" actId="1076"/>
          <ac:spMkLst>
            <pc:docMk/>
            <pc:sldMk cId="1533993189" sldId="269"/>
            <ac:spMk id="15" creationId="{41B409EE-0809-D5C6-F477-85F397EF9738}"/>
          </ac:spMkLst>
        </pc:spChg>
        <pc:graphicFrameChg chg="modGraphic">
          <ac:chgData name="生川 幸伸" userId="45e644c7-824a-4ed9-be48-babf40d30fb8" providerId="ADAL" clId="{54C21F0E-D424-4EDB-B63B-29BB2470FF3B}" dt="2025-04-17T05:47:14.131" v="272" actId="120"/>
          <ac:graphicFrameMkLst>
            <pc:docMk/>
            <pc:sldMk cId="1533993189" sldId="269"/>
            <ac:graphicFrameMk id="14" creationId="{D69EE719-E040-F00D-D081-F327E48BD44B}"/>
          </ac:graphicFrameMkLst>
        </pc:graphicFrameChg>
      </pc:sldChg>
      <pc:sldChg chg="modSp mod">
        <pc:chgData name="生川 幸伸" userId="45e644c7-824a-4ed9-be48-babf40d30fb8" providerId="ADAL" clId="{54C21F0E-D424-4EDB-B63B-29BB2470FF3B}" dt="2025-04-17T22:27:03.097" v="600" actId="20577"/>
        <pc:sldMkLst>
          <pc:docMk/>
          <pc:sldMk cId="3546063653" sldId="448"/>
        </pc:sldMkLst>
        <pc:spChg chg="mod">
          <ac:chgData name="生川 幸伸" userId="45e644c7-824a-4ed9-be48-babf40d30fb8" providerId="ADAL" clId="{54C21F0E-D424-4EDB-B63B-29BB2470FF3B}" dt="2025-04-17T22:26:46.276" v="595" actId="20577"/>
          <ac:spMkLst>
            <pc:docMk/>
            <pc:sldMk cId="3546063653" sldId="448"/>
            <ac:spMk id="7" creationId="{870A37AF-E78D-E38E-3F7C-3AD7C4736B3C}"/>
          </ac:spMkLst>
        </pc:spChg>
        <pc:spChg chg="mod">
          <ac:chgData name="生川 幸伸" userId="45e644c7-824a-4ed9-be48-babf40d30fb8" providerId="ADAL" clId="{54C21F0E-D424-4EDB-B63B-29BB2470FF3B}" dt="2025-04-17T22:27:03.097" v="600" actId="20577"/>
          <ac:spMkLst>
            <pc:docMk/>
            <pc:sldMk cId="3546063653" sldId="448"/>
            <ac:spMk id="9" creationId="{09FDB1EA-FC45-6955-4609-E3E0DBC61997}"/>
          </ac:spMkLst>
        </pc:spChg>
      </pc:sldChg>
      <pc:sldChg chg="modSp mod">
        <pc:chgData name="生川 幸伸" userId="45e644c7-824a-4ed9-be48-babf40d30fb8" providerId="ADAL" clId="{54C21F0E-D424-4EDB-B63B-29BB2470FF3B}" dt="2025-04-17T22:21:27.160" v="528" actId="20577"/>
        <pc:sldMkLst>
          <pc:docMk/>
          <pc:sldMk cId="4049286518" sldId="453"/>
        </pc:sldMkLst>
        <pc:spChg chg="mod">
          <ac:chgData name="生川 幸伸" userId="45e644c7-824a-4ed9-be48-babf40d30fb8" providerId="ADAL" clId="{54C21F0E-D424-4EDB-B63B-29BB2470FF3B}" dt="2025-04-17T22:21:27.160" v="528" actId="20577"/>
          <ac:spMkLst>
            <pc:docMk/>
            <pc:sldMk cId="4049286518" sldId="453"/>
            <ac:spMk id="6" creationId="{EF89E594-9B25-93DE-DB9D-41702B84E88E}"/>
          </ac:spMkLst>
        </pc:spChg>
      </pc:sldChg>
      <pc:sldChg chg="modSp mod">
        <pc:chgData name="生川 幸伸" userId="45e644c7-824a-4ed9-be48-babf40d30fb8" providerId="ADAL" clId="{54C21F0E-D424-4EDB-B63B-29BB2470FF3B}" dt="2025-04-17T22:20:36.805" v="502" actId="20577"/>
        <pc:sldMkLst>
          <pc:docMk/>
          <pc:sldMk cId="3466402651" sldId="454"/>
        </pc:sldMkLst>
        <pc:spChg chg="mod">
          <ac:chgData name="生川 幸伸" userId="45e644c7-824a-4ed9-be48-babf40d30fb8" providerId="ADAL" clId="{54C21F0E-D424-4EDB-B63B-29BB2470FF3B}" dt="2025-04-17T05:46:58.880" v="271" actId="1076"/>
          <ac:spMkLst>
            <pc:docMk/>
            <pc:sldMk cId="3466402651" sldId="454"/>
            <ac:spMk id="2" creationId="{6661D718-4D3D-68CB-AD78-FC72F611AAB0}"/>
          </ac:spMkLst>
        </pc:spChg>
        <pc:spChg chg="mod">
          <ac:chgData name="生川 幸伸" userId="45e644c7-824a-4ed9-be48-babf40d30fb8" providerId="ADAL" clId="{54C21F0E-D424-4EDB-B63B-29BB2470FF3B}" dt="2025-04-17T22:20:36.805" v="502" actId="20577"/>
          <ac:spMkLst>
            <pc:docMk/>
            <pc:sldMk cId="3466402651" sldId="454"/>
            <ac:spMk id="4" creationId="{84DCCB57-4794-D8A3-42A8-6616EA091743}"/>
          </ac:spMkLst>
        </pc:spChg>
        <pc:graphicFrameChg chg="modGraphic">
          <ac:chgData name="生川 幸伸" userId="45e644c7-824a-4ed9-be48-babf40d30fb8" providerId="ADAL" clId="{54C21F0E-D424-4EDB-B63B-29BB2470FF3B}" dt="2025-04-17T22:18:46.699" v="462" actId="20577"/>
          <ac:graphicFrameMkLst>
            <pc:docMk/>
            <pc:sldMk cId="3466402651" sldId="454"/>
            <ac:graphicFrameMk id="3" creationId="{ED61BF40-9024-A26E-34A7-C29BDE13BFF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5DE702-9FBC-463A-84CA-2A1B47AB902B}" type="datetimeFigureOut">
              <a:rPr kumimoji="1" lang="ja-JP" altLang="en-US" smtClean="0"/>
              <a:t>2025/6/10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29D9CCF-111F-4398-8974-3184B161615D}" type="slidenum">
              <a:rPr kumimoji="1" lang="ja-JP" altLang="en-US" smtClean="0"/>
              <a:t>‹#›</a:t>
            </a:fld>
            <a:endParaRPr kumimoji="1" lang="ja-JP" altLang="en-US"/>
          </a:p>
        </p:txBody>
      </p:sp>
    </p:spTree>
    <p:extLst>
      <p:ext uri="{BB962C8B-B14F-4D97-AF65-F5344CB8AC3E}">
        <p14:creationId xmlns:p14="http://schemas.microsoft.com/office/powerpoint/2010/main" val="41739783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9D9CCF-111F-4398-8974-3184B161615D}" type="slidenum">
              <a:rPr kumimoji="1" lang="ja-JP" altLang="en-US" smtClean="0"/>
              <a:t>5</a:t>
            </a:fld>
            <a:endParaRPr kumimoji="1" lang="ja-JP" altLang="en-US"/>
          </a:p>
        </p:txBody>
      </p:sp>
    </p:spTree>
    <p:extLst>
      <p:ext uri="{BB962C8B-B14F-4D97-AF65-F5344CB8AC3E}">
        <p14:creationId xmlns:p14="http://schemas.microsoft.com/office/powerpoint/2010/main" val="230028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1E537-B29C-B2FC-EB4B-CBDA34C9CBF1}"/>
              </a:ext>
            </a:extLst>
          </p:cNvPr>
          <p:cNvSpPr>
            <a:spLocks noGrp="1"/>
          </p:cNvSpPr>
          <p:nvPr>
            <p:ph type="ctrTitle"/>
          </p:nvPr>
        </p:nvSpPr>
        <p:spPr>
          <a:xfrm>
            <a:off x="704996" y="1122363"/>
            <a:ext cx="10648804" cy="2387600"/>
          </a:xfrm>
        </p:spPr>
        <p:txBody>
          <a:bodyPr anchor="t"/>
          <a:lstStyle>
            <a:lvl1pPr algn="l">
              <a:defRPr sz="6000"/>
            </a:lvl1pPr>
          </a:lstStyle>
          <a:p>
            <a:r>
              <a:rPr kumimoji="1" lang="ja-JP" altLang="en-US"/>
              <a:t>マスター</a:t>
            </a:r>
            <a:r>
              <a:rPr kumimoji="1" lang="en-US" altLang="ja-JP"/>
              <a:t> </a:t>
            </a:r>
            <a:r>
              <a:rPr kumimoji="1" lang="ja-JP" altLang="en-US"/>
              <a:t>タイトルの書式設定</a:t>
            </a:r>
          </a:p>
        </p:txBody>
      </p:sp>
      <p:sp>
        <p:nvSpPr>
          <p:cNvPr id="3" name="字幕 2">
            <a:extLst>
              <a:ext uri="{FF2B5EF4-FFF2-40B4-BE49-F238E27FC236}">
                <a16:creationId xmlns:a16="http://schemas.microsoft.com/office/drawing/2014/main" id="{91F340BB-AAAC-91A5-10F2-2644B2981D4D}"/>
              </a:ext>
            </a:extLst>
          </p:cNvPr>
          <p:cNvSpPr>
            <a:spLocks noGrp="1"/>
          </p:cNvSpPr>
          <p:nvPr>
            <p:ph type="subTitle" idx="1" hasCustomPrompt="1"/>
          </p:nvPr>
        </p:nvSpPr>
        <p:spPr>
          <a:xfrm>
            <a:off x="6095999" y="4006608"/>
            <a:ext cx="5257801" cy="2080633"/>
          </a:xfrm>
        </p:spPr>
        <p:txBody>
          <a:bodyPr>
            <a:noAutofit/>
          </a:bodyPr>
          <a:lstStyle>
            <a:lvl1pPr marL="0" indent="0" algn="r">
              <a:buNone/>
              <a:defRPr sz="24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ja-JP"/>
              <a:t>20XX</a:t>
            </a:r>
            <a:r>
              <a:rPr kumimoji="1" lang="ja-JP" altLang="en-US"/>
              <a:t>年</a:t>
            </a:r>
            <a:r>
              <a:rPr kumimoji="1" lang="en-US" altLang="ja-JP"/>
              <a:t>XX</a:t>
            </a:r>
            <a:r>
              <a:rPr kumimoji="1" lang="ja-JP" altLang="en-US"/>
              <a:t>月</a:t>
            </a:r>
            <a:r>
              <a:rPr kumimoji="1" lang="en-US" altLang="ja-JP"/>
              <a:t>XX</a:t>
            </a:r>
            <a:r>
              <a:rPr kumimoji="1" lang="ja-JP" altLang="en-US"/>
              <a:t>日</a:t>
            </a:r>
            <a:endParaRPr kumimoji="1" lang="en-US" altLang="ja-JP"/>
          </a:p>
          <a:p>
            <a:r>
              <a:rPr kumimoji="1" lang="ja-JP" altLang="en-US"/>
              <a:t>公益社団法人 北海道観光振興機構</a:t>
            </a:r>
            <a:endParaRPr kumimoji="1" lang="en-US" altLang="ja-JP"/>
          </a:p>
          <a:p>
            <a:r>
              <a:rPr kumimoji="1" lang="en-US" altLang="ja-JP"/>
              <a:t>XXXX</a:t>
            </a:r>
            <a:r>
              <a:rPr kumimoji="1" lang="ja-JP" altLang="en-US"/>
              <a:t>本部 </a:t>
            </a:r>
            <a:r>
              <a:rPr kumimoji="1" lang="en-US" altLang="ja-JP"/>
              <a:t>XXX</a:t>
            </a:r>
            <a:r>
              <a:rPr kumimoji="1" lang="ja-JP" altLang="en-US"/>
              <a:t>部</a:t>
            </a:r>
            <a:endParaRPr kumimoji="1" lang="en-US" altLang="ja-JP"/>
          </a:p>
          <a:p>
            <a:r>
              <a:rPr kumimoji="1" lang="en-US" altLang="ja-JP"/>
              <a:t>XXXX </a:t>
            </a:r>
            <a:r>
              <a:rPr kumimoji="1" lang="en-US" altLang="ja-JP" err="1"/>
              <a:t>XXXX</a:t>
            </a:r>
            <a:endParaRPr kumimoji="1" lang="ja-JP" altLang="en-US"/>
          </a:p>
        </p:txBody>
      </p:sp>
      <p:sp>
        <p:nvSpPr>
          <p:cNvPr id="5" name="フッター プレースホルダー 4">
            <a:extLst>
              <a:ext uri="{FF2B5EF4-FFF2-40B4-BE49-F238E27FC236}">
                <a16:creationId xmlns:a16="http://schemas.microsoft.com/office/drawing/2014/main" id="{340457A9-6B1F-1823-8235-E6899ABD38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18FC0D-4A22-8EDE-E29D-1C2DFB5C80F0}"/>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
        <p:nvSpPr>
          <p:cNvPr id="9" name="正方形/長方形 8">
            <a:extLst>
              <a:ext uri="{FF2B5EF4-FFF2-40B4-BE49-F238E27FC236}">
                <a16:creationId xmlns:a16="http://schemas.microsoft.com/office/drawing/2014/main" id="{F598EC6F-7D7B-C4DC-8167-1ECA09CAC429}"/>
              </a:ext>
            </a:extLst>
          </p:cNvPr>
          <p:cNvSpPr/>
          <p:nvPr userDrawn="1"/>
        </p:nvSpPr>
        <p:spPr>
          <a:xfrm>
            <a:off x="0" y="1"/>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8175172-3F67-759D-D9F4-5CA0A4741AAC}"/>
              </a:ext>
            </a:extLst>
          </p:cNvPr>
          <p:cNvSpPr/>
          <p:nvPr userDrawn="1"/>
        </p:nvSpPr>
        <p:spPr>
          <a:xfrm>
            <a:off x="-3" y="6580005"/>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834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DCF6B-3E41-B305-DFCE-F17DEEC744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AF9696-1A9C-0749-2B69-8D050801A0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A46A9266-0F0F-5A26-C9F7-FF977D1432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77F2A1-8B37-ABAC-ED9D-FD9165823D33}"/>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6642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75C85C-D209-45F0-04A4-2F45FCA62A1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C9DD319-57BC-0396-E8FC-BA34EBD402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36DEACA-432B-2EE3-C559-91E15A3738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21E02D-1325-4A72-FA5A-C331C8206E1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427303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9A869-F0F4-935D-C1DD-ABEFF1EA5FF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93BE8B-AD3E-9798-08C1-577799B808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33D58D-61BD-5425-79D6-DAF2CF09394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F8F2DE73-1301-F3E4-EFEF-CE397AD7608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9E5E27-DA62-0158-98EB-277A1A24D0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44357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4A6AE4-6BD9-4C28-51AE-A1F43AC1DE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CB9298-40D0-502C-4A5D-8BF839F3B0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1A91D1-4ADF-57D6-CA2B-6A8F14DE33F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9C7021-358C-B526-9C18-28FF9A0AE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E47C9A3-8329-08A5-9D59-34F78FD8C14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a:extLst>
              <a:ext uri="{FF2B5EF4-FFF2-40B4-BE49-F238E27FC236}">
                <a16:creationId xmlns:a16="http://schemas.microsoft.com/office/drawing/2014/main" id="{AD687212-FED4-BDDB-A647-F664FFBFBEE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97E24A-F030-1321-39C2-6B986D0BDD96}"/>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36284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371E6-F351-1EEB-FA97-F2B1D3499CE5}"/>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34853B21-EB80-A982-749B-37EE584685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FBEEE97-9892-7128-6366-40F866AB14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3398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61C88E6-201A-43E9-DD4E-6055A9DF39F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F63B1D-4160-3EE9-379D-D4F9C8B5E58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29032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B1C31-4A84-0372-0E83-516B7AB783F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39197A-D7F1-79DA-3B14-79103EAB7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EA5AB3E-3E81-35A8-1021-B288FC20E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6633E547-AF44-F90F-BF5F-29D7D4CF4D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0192DE-1073-10C5-76DF-4CA57104F8C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79460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C0DF-BE45-056D-6BA8-E15679070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1F1341-3F8B-A87B-BC08-D09C918FB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07E996B-A53D-CE03-AEBB-09904435E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21A5FEE5-EF67-3BB2-6B16-00C5E9A3C8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737E24-161B-09DF-6E77-54DB865E08BB}"/>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346694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BA4E334-E44E-CEC7-2DEF-07793CB27B0F}"/>
              </a:ext>
            </a:extLst>
          </p:cNvPr>
          <p:cNvSpPr>
            <a:spLocks noGrp="1"/>
          </p:cNvSpPr>
          <p:nvPr>
            <p:ph type="title"/>
          </p:nvPr>
        </p:nvSpPr>
        <p:spPr>
          <a:xfrm>
            <a:off x="838200" y="365125"/>
            <a:ext cx="8392886" cy="842441"/>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9055A1-DD81-A5FC-3D7C-7AE49F085BAE}"/>
              </a:ext>
            </a:extLst>
          </p:cNvPr>
          <p:cNvSpPr>
            <a:spLocks noGrp="1"/>
          </p:cNvSpPr>
          <p:nvPr>
            <p:ph type="body" idx="1"/>
          </p:nvPr>
        </p:nvSpPr>
        <p:spPr>
          <a:xfrm>
            <a:off x="838200" y="1389050"/>
            <a:ext cx="10515600" cy="460690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5CDCEB96-9DC5-B279-E916-0BBAEAAA192A}"/>
              </a:ext>
            </a:extLst>
          </p:cNvPr>
          <p:cNvSpPr>
            <a:spLocks noGrp="1"/>
          </p:cNvSpPr>
          <p:nvPr>
            <p:ph type="ftr" sz="quarter" idx="3"/>
          </p:nvPr>
        </p:nvSpPr>
        <p:spPr>
          <a:xfrm>
            <a:off x="3673600" y="6212334"/>
            <a:ext cx="4844800" cy="365125"/>
          </a:xfrm>
          <a:prstGeom prst="rect">
            <a:avLst/>
          </a:prstGeom>
        </p:spPr>
        <p:txBody>
          <a:bodyPr vert="horz" lIns="91440" tIns="45720" rIns="91440" bIns="45720" rtlCol="0" anchor="ctr"/>
          <a:lstStyle>
            <a:lvl1pPr algn="ctr">
              <a:defRPr sz="1200">
                <a:solidFill>
                  <a:schemeClr val="tx1">
                    <a:tint val="82000"/>
                  </a:schemeClr>
                </a:solidFill>
                <a:latin typeface="メイリオ" panose="020B0604030504040204" pitchFamily="50" charset="-128"/>
                <a:ea typeface="メイリオ" panose="020B0604030504040204" pitchFamily="50" charset="-128"/>
              </a:defRPr>
            </a:lvl1pPr>
          </a:lstStyle>
          <a:p>
            <a:endParaRPr lang="ja-JP" altLang="en-US"/>
          </a:p>
        </p:txBody>
      </p:sp>
      <p:sp>
        <p:nvSpPr>
          <p:cNvPr id="6" name="スライド番号プレースホルダー 5">
            <a:extLst>
              <a:ext uri="{FF2B5EF4-FFF2-40B4-BE49-F238E27FC236}">
                <a16:creationId xmlns:a16="http://schemas.microsoft.com/office/drawing/2014/main" id="{180EE0B5-F90B-4B83-C8E6-47E12DBC75A2}"/>
              </a:ext>
            </a:extLst>
          </p:cNvPr>
          <p:cNvSpPr>
            <a:spLocks noGrp="1"/>
          </p:cNvSpPr>
          <p:nvPr>
            <p:ph type="sldNum" sz="quarter" idx="4"/>
          </p:nvPr>
        </p:nvSpPr>
        <p:spPr>
          <a:xfrm>
            <a:off x="8610600" y="6212334"/>
            <a:ext cx="2743200" cy="365125"/>
          </a:xfrm>
          <a:prstGeom prst="rect">
            <a:avLst/>
          </a:prstGeom>
        </p:spPr>
        <p:txBody>
          <a:bodyPr vert="horz" lIns="91440" tIns="45720" rIns="91440" bIns="45720" rtlCol="0" anchor="ctr"/>
          <a:lstStyle>
            <a:lvl1pPr algn="r">
              <a:defRPr sz="1200">
                <a:solidFill>
                  <a:schemeClr val="tx1">
                    <a:tint val="82000"/>
                  </a:schemeClr>
                </a:solidFill>
                <a:latin typeface="メイリオ" panose="020B0604030504040204" pitchFamily="50" charset="-128"/>
                <a:ea typeface="メイリオ" panose="020B0604030504040204" pitchFamily="50" charset="-128"/>
              </a:defRPr>
            </a:lvl1pPr>
          </a:lstStyle>
          <a:p>
            <a:fld id="{1B417C47-8415-4130-8DB2-9E7F47CC5EE9}" type="slidenum">
              <a:rPr lang="ja-JP" altLang="en-US" smtClean="0"/>
              <a:pPr/>
              <a:t>‹#›</a:t>
            </a:fld>
            <a:endParaRPr lang="ja-JP" altLang="en-US"/>
          </a:p>
        </p:txBody>
      </p:sp>
      <p:pic>
        <p:nvPicPr>
          <p:cNvPr id="10" name="図 9" descr="図形&#10;&#10;中程度の精度で自動的に生成された説明">
            <a:extLst>
              <a:ext uri="{FF2B5EF4-FFF2-40B4-BE49-F238E27FC236}">
                <a16:creationId xmlns:a16="http://schemas.microsoft.com/office/drawing/2014/main" id="{DBF965CF-A5A8-B5DF-8B2C-F2661E25BAD2}"/>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818914" y="411614"/>
            <a:ext cx="1534886" cy="314279"/>
          </a:xfrm>
          <a:prstGeom prst="rect">
            <a:avLst/>
          </a:prstGeom>
        </p:spPr>
      </p:pic>
      <p:pic>
        <p:nvPicPr>
          <p:cNvPr id="12" name="図 11">
            <a:extLst>
              <a:ext uri="{FF2B5EF4-FFF2-40B4-BE49-F238E27FC236}">
                <a16:creationId xmlns:a16="http://schemas.microsoft.com/office/drawing/2014/main" id="{4A7E66EC-B870-8C78-D31E-925E63B5552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9398497" y="336097"/>
            <a:ext cx="286583" cy="435181"/>
          </a:xfrm>
          <a:prstGeom prst="rect">
            <a:avLst/>
          </a:prstGeom>
        </p:spPr>
      </p:pic>
    </p:spTree>
    <p:extLst>
      <p:ext uri="{BB962C8B-B14F-4D97-AF65-F5344CB8AC3E}">
        <p14:creationId xmlns:p14="http://schemas.microsoft.com/office/powerpoint/2010/main" val="3043482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F11CB84F-C6F2-EF5F-24A8-9BDDD77F9887}"/>
              </a:ext>
            </a:extLst>
          </p:cNvPr>
          <p:cNvSpPr txBox="1"/>
          <p:nvPr/>
        </p:nvSpPr>
        <p:spPr>
          <a:xfrm>
            <a:off x="0" y="418103"/>
            <a:ext cx="9103274" cy="461665"/>
          </a:xfrm>
          <a:prstGeom prst="rect">
            <a:avLst/>
          </a:prstGeom>
          <a:noFill/>
        </p:spPr>
        <p:txBody>
          <a:bodyPr wrap="square" rtlCol="0">
            <a:spAutoFit/>
          </a:bodyPr>
          <a:lstStyle/>
          <a:p>
            <a:r>
              <a:rPr kumimoji="1" lang="en-US" altLang="ja-JP" sz="2400" b="1" dirty="0"/>
              <a:t>【</a:t>
            </a:r>
            <a:r>
              <a:rPr kumimoji="1" lang="ja-JP" altLang="en-US" sz="2000" b="1" dirty="0">
                <a:latin typeface="Meiryo UI" panose="020B0604030504040204" pitchFamily="50" charset="-128"/>
                <a:ea typeface="Meiryo UI" panose="020B0604030504040204" pitchFamily="50" charset="-128"/>
              </a:rPr>
              <a:t>令和</a:t>
            </a:r>
            <a:r>
              <a:rPr kumimoji="1" lang="en-US" altLang="ja-JP" sz="2000" b="1" dirty="0">
                <a:latin typeface="Meiryo UI" panose="020B0604030504040204" pitchFamily="50" charset="-128"/>
                <a:ea typeface="Meiryo UI" panose="020B0604030504040204" pitchFamily="50" charset="-128"/>
              </a:rPr>
              <a:t>7</a:t>
            </a:r>
            <a:r>
              <a:rPr kumimoji="1" lang="ja-JP" altLang="en-US" sz="2000" b="1" dirty="0">
                <a:latin typeface="Meiryo UI" panose="020B0604030504040204" pitchFamily="50" charset="-128"/>
                <a:ea typeface="Meiryo UI" panose="020B0604030504040204" pitchFamily="50" charset="-128"/>
              </a:rPr>
              <a:t>年度伴走支援型観光地域力強化推進事業（サステナブル枠）申請書</a:t>
            </a:r>
            <a:r>
              <a:rPr kumimoji="1" lang="en-US" altLang="ja-JP" sz="2400" b="1" dirty="0"/>
              <a:t>】</a:t>
            </a:r>
            <a:endParaRPr kumimoji="1" lang="ja-JP" altLang="en-US" sz="2400" b="1" dirty="0"/>
          </a:p>
        </p:txBody>
      </p:sp>
      <p:sp>
        <p:nvSpPr>
          <p:cNvPr id="4" name="テキスト ボックス 3">
            <a:extLst>
              <a:ext uri="{FF2B5EF4-FFF2-40B4-BE49-F238E27FC236}">
                <a16:creationId xmlns:a16="http://schemas.microsoft.com/office/drawing/2014/main" id="{C7DF5817-D023-EC42-641D-60988B2C7C04}"/>
              </a:ext>
            </a:extLst>
          </p:cNvPr>
          <p:cNvSpPr txBox="1"/>
          <p:nvPr/>
        </p:nvSpPr>
        <p:spPr>
          <a:xfrm>
            <a:off x="289192" y="987490"/>
            <a:ext cx="9103274"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団体名：</a:t>
            </a:r>
            <a:r>
              <a:rPr kumimoji="1" lang="ja-JP" altLang="en-US" b="1" dirty="0">
                <a:solidFill>
                  <a:srgbClr val="FF0000"/>
                </a:solidFill>
                <a:latin typeface="Meiryo UI" panose="020B0604030504040204" pitchFamily="50" charset="-128"/>
                <a:ea typeface="Meiryo UI" panose="020B0604030504040204" pitchFamily="50" charset="-128"/>
              </a:rPr>
              <a:t>〇〇</a:t>
            </a:r>
            <a:r>
              <a:rPr lang="ja-JP" altLang="en-US" b="1" dirty="0">
                <a:solidFill>
                  <a:srgbClr val="FF0000"/>
                </a:solidFill>
                <a:latin typeface="Meiryo UI" panose="020B0604030504040204" pitchFamily="50" charset="-128"/>
                <a:ea typeface="Meiryo UI" panose="020B0604030504040204" pitchFamily="50" charset="-128"/>
              </a:rPr>
              <a:t>観光協会　　　　　</a:t>
            </a:r>
            <a:r>
              <a:rPr lang="ja-JP" altLang="en-US" b="1" dirty="0">
                <a:latin typeface="Meiryo UI" panose="020B0604030504040204" pitchFamily="50" charset="-128"/>
                <a:ea typeface="Meiryo UI" panose="020B0604030504040204" pitchFamily="50" charset="-128"/>
              </a:rPr>
              <a:t>事業名：</a:t>
            </a:r>
            <a:r>
              <a:rPr lang="ja-JP" altLang="en-US" b="1" dirty="0">
                <a:solidFill>
                  <a:srgbClr val="FF0000"/>
                </a:solidFill>
                <a:latin typeface="Meiryo UI" panose="020B0604030504040204" pitchFamily="50" charset="-128"/>
                <a:ea typeface="Meiryo UI" panose="020B0604030504040204" pitchFamily="50" charset="-128"/>
              </a:rPr>
              <a:t>〇〇対策事業　　　　</a:t>
            </a:r>
            <a:r>
              <a:rPr kumimoji="1" lang="ja-JP" altLang="en-US" b="1" dirty="0">
                <a:latin typeface="Meiryo UI" panose="020B0604030504040204" pitchFamily="50" charset="-128"/>
                <a:ea typeface="Meiryo UI" panose="020B0604030504040204" pitchFamily="50" charset="-128"/>
              </a:rPr>
              <a:t>要望額：</a:t>
            </a:r>
            <a:r>
              <a:rPr kumimoji="1" lang="ja-JP" altLang="en-US" b="1" dirty="0">
                <a:solidFill>
                  <a:srgbClr val="FF0000"/>
                </a:solidFill>
                <a:latin typeface="Meiryo UI" panose="020B0604030504040204" pitchFamily="50" charset="-128"/>
                <a:ea typeface="Meiryo UI" panose="020B0604030504040204" pitchFamily="50" charset="-128"/>
              </a:rPr>
              <a:t>〇〇〇〇千円</a:t>
            </a:r>
            <a:endParaRPr kumimoji="1" lang="en-US" altLang="ja-JP" b="1" dirty="0">
              <a:solidFill>
                <a:srgbClr val="FF0000"/>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5938854-C90A-0535-0CDF-F1E00B43BAF6}"/>
              </a:ext>
            </a:extLst>
          </p:cNvPr>
          <p:cNvGraphicFramePr>
            <a:graphicFrameLocks noGrp="1"/>
          </p:cNvGraphicFramePr>
          <p:nvPr>
            <p:extLst>
              <p:ext uri="{D42A27DB-BD31-4B8C-83A1-F6EECF244321}">
                <p14:modId xmlns:p14="http://schemas.microsoft.com/office/powerpoint/2010/main" val="307743896"/>
              </p:ext>
            </p:extLst>
          </p:nvPr>
        </p:nvGraphicFramePr>
        <p:xfrm>
          <a:off x="289192" y="1864655"/>
          <a:ext cx="10919637" cy="4490984"/>
        </p:xfrm>
        <a:graphic>
          <a:graphicData uri="http://schemas.openxmlformats.org/drawingml/2006/table">
            <a:tbl>
              <a:tblPr/>
              <a:tblGrid>
                <a:gridCol w="587274">
                  <a:extLst>
                    <a:ext uri="{9D8B030D-6E8A-4147-A177-3AD203B41FA5}">
                      <a16:colId xmlns:a16="http://schemas.microsoft.com/office/drawing/2014/main" val="1509597411"/>
                    </a:ext>
                  </a:extLst>
                </a:gridCol>
                <a:gridCol w="1604806">
                  <a:extLst>
                    <a:ext uri="{9D8B030D-6E8A-4147-A177-3AD203B41FA5}">
                      <a16:colId xmlns:a16="http://schemas.microsoft.com/office/drawing/2014/main" val="1970351121"/>
                    </a:ext>
                  </a:extLst>
                </a:gridCol>
                <a:gridCol w="8727557">
                  <a:extLst>
                    <a:ext uri="{9D8B030D-6E8A-4147-A177-3AD203B41FA5}">
                      <a16:colId xmlns:a16="http://schemas.microsoft.com/office/drawing/2014/main" val="603478392"/>
                    </a:ext>
                  </a:extLst>
                </a:gridCol>
              </a:tblGrid>
              <a:tr h="937214">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計画目的</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a:solidFill>
                            <a:srgbClr val="FF0000"/>
                          </a:solidFill>
                          <a:latin typeface="Meiryo UI"/>
                          <a:ea typeface="Meiryo UI"/>
                        </a:rPr>
                        <a:t>繁忙期（冬季）における、〇〇エリアの慢性的な二次交通課題に対応するため、営業外旅客運送と遠隔点呼の仕組みを活用し他の営業圏のタクシー事業者から、車両と運転手の派遣を行い観光客と地元住民の需要に応じた供給力強化を図る。</a:t>
                      </a:r>
                      <a:endParaRPr lang="en-US" altLang="ja-JP" sz="1400" b="0" u="none" dirty="0">
                        <a:solidFill>
                          <a:srgbClr val="FF0000"/>
                        </a:solidFill>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a:solidFill>
                            <a:srgbClr val="FF0000"/>
                          </a:solidFill>
                          <a:latin typeface="Meiryo UI"/>
                          <a:ea typeface="Meiryo UI"/>
                        </a:rPr>
                        <a:t>（他の営業圏の車両は、原則、観光客を対象）</a:t>
                      </a:r>
                      <a:endParaRPr lang="en-US" altLang="ja-JP" sz="1400" b="0" u="none" dirty="0">
                        <a:solidFill>
                          <a:srgbClr val="FF0000"/>
                        </a:solidFill>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1579746573"/>
                  </a:ext>
                </a:extLst>
              </a:tr>
              <a:tr h="937214">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計画概要</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・実証期間：令和７年</a:t>
                      </a:r>
                      <a:r>
                        <a:rPr lang="en-US" altLang="ja-JP" sz="1400" b="0" i="0" u="none" strike="noStrike" dirty="0">
                          <a:solidFill>
                            <a:srgbClr val="FF0000"/>
                          </a:solidFill>
                          <a:effectLst/>
                          <a:latin typeface="Meiryo UI"/>
                          <a:ea typeface="Meiryo UI"/>
                        </a:rPr>
                        <a:t>12</a:t>
                      </a:r>
                      <a:r>
                        <a:rPr lang="ja-JP" altLang="en-US" sz="1400" b="0" i="0" u="none" strike="noStrike" dirty="0">
                          <a:solidFill>
                            <a:srgbClr val="FF0000"/>
                          </a:solidFill>
                          <a:effectLst/>
                          <a:latin typeface="Meiryo UI"/>
                          <a:ea typeface="Meiryo UI"/>
                        </a:rPr>
                        <a:t>月</a:t>
                      </a:r>
                      <a:r>
                        <a:rPr lang="en-US" altLang="ja-JP" sz="1400" b="0" i="0" u="none" strike="noStrike" dirty="0">
                          <a:solidFill>
                            <a:srgbClr val="FF0000"/>
                          </a:solidFill>
                          <a:effectLst/>
                          <a:latin typeface="Meiryo UI"/>
                          <a:ea typeface="Meiryo UI"/>
                        </a:rPr>
                        <a:t>24</a:t>
                      </a:r>
                      <a:r>
                        <a:rPr lang="ja-JP" altLang="en-US" sz="1400" b="0" i="0" u="none" strike="noStrike" dirty="0">
                          <a:solidFill>
                            <a:srgbClr val="FF0000"/>
                          </a:solidFill>
                          <a:effectLst/>
                          <a:latin typeface="Meiryo UI"/>
                          <a:ea typeface="Meiryo UI"/>
                        </a:rPr>
                        <a:t>日～令和８年</a:t>
                      </a:r>
                      <a:r>
                        <a:rPr lang="en-US" altLang="ja-JP" sz="1400" b="0" i="0" u="none" strike="noStrike" dirty="0">
                          <a:solidFill>
                            <a:srgbClr val="FF0000"/>
                          </a:solidFill>
                          <a:effectLst/>
                          <a:latin typeface="Meiryo UI"/>
                          <a:ea typeface="Meiryo UI"/>
                        </a:rPr>
                        <a:t>2</a:t>
                      </a:r>
                      <a:r>
                        <a:rPr lang="ja-JP" altLang="en-US" sz="1400" b="0" i="0" u="none" strike="noStrike" dirty="0">
                          <a:solidFill>
                            <a:srgbClr val="FF0000"/>
                          </a:solidFill>
                          <a:effectLst/>
                          <a:latin typeface="Meiryo UI"/>
                          <a:ea typeface="Meiryo UI"/>
                        </a:rPr>
                        <a:t>月</a:t>
                      </a:r>
                      <a:r>
                        <a:rPr lang="en-US" altLang="ja-JP" sz="1400" b="0" i="0" u="none" strike="noStrike" dirty="0">
                          <a:solidFill>
                            <a:srgbClr val="FF0000"/>
                          </a:solidFill>
                          <a:effectLst/>
                          <a:latin typeface="Meiryo UI"/>
                          <a:ea typeface="Meiryo UI"/>
                        </a:rPr>
                        <a:t>28</a:t>
                      </a:r>
                      <a:r>
                        <a:rPr lang="ja-JP" altLang="en-US" sz="1400" b="0" i="0" u="none" strike="noStrike" dirty="0">
                          <a:solidFill>
                            <a:srgbClr val="FF0000"/>
                          </a:solidFill>
                          <a:effectLst/>
                          <a:latin typeface="Meiryo UI"/>
                          <a:ea typeface="Meiryo UI"/>
                        </a:rPr>
                        <a:t>日（</a:t>
                      </a:r>
                      <a:r>
                        <a:rPr lang="en-US" altLang="ja-JP" sz="1400" b="0" i="0" u="none" strike="noStrike" dirty="0">
                          <a:solidFill>
                            <a:srgbClr val="FF0000"/>
                          </a:solidFill>
                          <a:effectLst/>
                          <a:latin typeface="Meiryo UI"/>
                          <a:ea typeface="Meiryo UI"/>
                        </a:rPr>
                        <a:t>68</a:t>
                      </a:r>
                      <a:r>
                        <a:rPr lang="ja-JP" altLang="en-US" sz="1400" b="0" i="0" u="none" strike="noStrike" dirty="0">
                          <a:solidFill>
                            <a:srgbClr val="FF0000"/>
                          </a:solidFill>
                          <a:effectLst/>
                          <a:latin typeface="Meiryo UI"/>
                          <a:ea typeface="Meiryo UI"/>
                        </a:rPr>
                        <a:t>日稼働）</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・対象エリア：〇〇市、〇〇町、〇〇村（乗車地、降車地を対象エリア内で事前指定）</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・決済手段：各種クレジットカード、</a:t>
                      </a:r>
                      <a:r>
                        <a:rPr lang="en-US" altLang="ja-JP" sz="1400" b="0" i="0" u="none" strike="noStrike" dirty="0" err="1">
                          <a:solidFill>
                            <a:srgbClr val="FF0000"/>
                          </a:solidFill>
                          <a:effectLst/>
                          <a:latin typeface="Meiryo UI"/>
                          <a:ea typeface="Meiryo UI"/>
                        </a:rPr>
                        <a:t>PayPay</a:t>
                      </a:r>
                      <a:r>
                        <a:rPr lang="ja-JP" altLang="en-US" sz="1400" b="0" i="0" u="none" strike="noStrike" dirty="0">
                          <a:solidFill>
                            <a:srgbClr val="FF0000"/>
                          </a:solidFill>
                          <a:effectLst/>
                          <a:latin typeface="Meiryo UI"/>
                          <a:ea typeface="Meiryo UI"/>
                        </a:rPr>
                        <a:t>、交通系</a:t>
                      </a:r>
                      <a:r>
                        <a:rPr lang="en-US" altLang="ja-JP" sz="1400" b="0" i="0" u="none" strike="noStrike" dirty="0">
                          <a:solidFill>
                            <a:srgbClr val="FF0000"/>
                          </a:solidFill>
                          <a:effectLst/>
                          <a:latin typeface="Meiryo UI"/>
                          <a:ea typeface="Meiryo UI"/>
                        </a:rPr>
                        <a:t>IC</a:t>
                      </a:r>
                      <a:r>
                        <a:rPr lang="ja-JP" altLang="en-US" sz="1400" b="0" i="0" u="none" strike="noStrike" dirty="0">
                          <a:solidFill>
                            <a:srgbClr val="FF0000"/>
                          </a:solidFill>
                          <a:effectLst/>
                          <a:latin typeface="Meiryo UI"/>
                          <a:ea typeface="Meiryo UI"/>
                        </a:rPr>
                        <a:t>カードなど</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・実証規模：車両５台、運転手８名（乗務員の宿泊先を自治体（●●市）が調整を図り確保）</a:t>
                      </a:r>
                      <a:endParaRPr lang="en-US" altLang="ja-JP" sz="14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91227399"/>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3</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期待される効果</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p>
                      <a:pPr algn="l" rtl="0"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（旅行者・住民メリット）</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・住民：地元のタクシー事業者を利用することで、生活の質の担保が図られる。</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・観光客：滞在中の利便性が確保されることで、安心・安全とともに、飲食等で消費拡大につながる。</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・地域事業者：住民、観光客を適正に受入れることで、飲食店、小売り店舗の売上の増加が見込まれる。</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2932883345"/>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実証の検証、</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分析方法等</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実証期間中、週</a:t>
                      </a:r>
                      <a:r>
                        <a:rPr lang="en-US" altLang="ja-JP" sz="1400" b="0" i="0" u="none" strike="noStrike" dirty="0">
                          <a:solidFill>
                            <a:srgbClr val="FF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回程度、対面による観光客へのアンケート調査を実施（運転手対応）、サンプル数</a:t>
                      </a:r>
                      <a:r>
                        <a:rPr lang="en-US" altLang="ja-JP" sz="1400" b="0" i="0" u="none" strike="noStrike" dirty="0">
                          <a:solidFill>
                            <a:srgbClr val="FF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件以上</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対面調査内容、配車システムによる履歴を総合的に分析し、次年度に向けた改善点等を検討する。</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69327689"/>
                  </a:ext>
                </a:extLst>
              </a:tr>
              <a:tr h="500488">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5</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計画目標・</a:t>
                      </a:r>
                      <a:r>
                        <a:rPr lang="en-US" sz="1400" b="1" i="0" u="none" strike="noStrike" dirty="0">
                          <a:solidFill>
                            <a:schemeClr val="tx1"/>
                          </a:solidFill>
                          <a:effectLst/>
                          <a:latin typeface="Meiryo UI" panose="020B0604030504040204" pitchFamily="50" charset="-128"/>
                          <a:ea typeface="Meiryo UI" panose="020B0604030504040204" pitchFamily="50" charset="-128"/>
                        </a:rPr>
                        <a:t>KPI</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effectLst/>
                          <a:latin typeface="Meiryo UI"/>
                          <a:ea typeface="Meiryo UI"/>
                        </a:rPr>
                        <a:t>1</a:t>
                      </a:r>
                      <a:r>
                        <a:rPr lang="ja-JP" altLang="en-US" sz="1400" b="0" i="0" u="none" strike="noStrike" dirty="0">
                          <a:solidFill>
                            <a:srgbClr val="FF0000"/>
                          </a:solidFill>
                          <a:effectLst/>
                          <a:latin typeface="Meiryo UI"/>
                          <a:ea typeface="Meiryo UI"/>
                        </a:rPr>
                        <a:t>日（１台）あたりの配車件数：平均７件（</a:t>
                      </a:r>
                      <a:r>
                        <a:rPr lang="en-US" altLang="ja-JP" sz="1400" b="0" i="0" u="none" strike="noStrike" dirty="0">
                          <a:solidFill>
                            <a:srgbClr val="FF0000"/>
                          </a:solidFill>
                          <a:effectLst/>
                          <a:latin typeface="Meiryo UI"/>
                          <a:ea typeface="Meiryo UI"/>
                        </a:rPr>
                        <a:t>4.5</a:t>
                      </a:r>
                      <a:r>
                        <a:rPr lang="ja-JP" altLang="en-US" sz="1400" b="0" i="0" u="none" strike="noStrike" dirty="0">
                          <a:solidFill>
                            <a:srgbClr val="FF0000"/>
                          </a:solidFill>
                          <a:effectLst/>
                          <a:latin typeface="Meiryo UI"/>
                          <a:ea typeface="Meiryo UI"/>
                        </a:rPr>
                        <a:t>台</a:t>
                      </a:r>
                      <a:r>
                        <a:rPr lang="en-US" altLang="ja-JP" sz="1400" b="0" i="0" u="none" strike="noStrike" dirty="0">
                          <a:solidFill>
                            <a:srgbClr val="FF0000"/>
                          </a:solidFill>
                          <a:effectLst/>
                          <a:latin typeface="Meiryo UI"/>
                          <a:ea typeface="Meiryo UI"/>
                        </a:rPr>
                        <a:t>×68</a:t>
                      </a:r>
                      <a:r>
                        <a:rPr lang="ja-JP" altLang="en-US" sz="1400" b="0" i="0" u="none" strike="noStrike" dirty="0">
                          <a:solidFill>
                            <a:srgbClr val="FF0000"/>
                          </a:solidFill>
                          <a:effectLst/>
                          <a:latin typeface="Meiryo UI"/>
                          <a:ea typeface="Meiryo UI"/>
                        </a:rPr>
                        <a:t>日）　</a:t>
                      </a:r>
                      <a:r>
                        <a:rPr lang="en-US" altLang="ja-JP" sz="1400" b="0" i="0" u="none" strike="noStrike" dirty="0">
                          <a:solidFill>
                            <a:srgbClr val="FF0000"/>
                          </a:solidFill>
                          <a:effectLst/>
                          <a:latin typeface="Meiryo UI"/>
                          <a:ea typeface="Meiryo UI"/>
                        </a:rPr>
                        <a:t>2,142</a:t>
                      </a:r>
                      <a:r>
                        <a:rPr lang="ja-JP" altLang="en-US" sz="1400" b="0" i="0" u="none" strike="noStrike" dirty="0">
                          <a:solidFill>
                            <a:srgbClr val="FF0000"/>
                          </a:solidFill>
                          <a:effectLst/>
                          <a:latin typeface="Meiryo UI"/>
                          <a:ea typeface="Meiryo UI"/>
                        </a:rPr>
                        <a:t>件　</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効果測定手法：配車システムのデータ</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3849239431"/>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a:ea typeface="Meiryo UI"/>
                        </a:rPr>
                        <a:t>6</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推進体制</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r>
                        <a:rPr lang="ja-JP" altLang="en-US" sz="1400" dirty="0">
                          <a:solidFill>
                            <a:srgbClr val="FF0000"/>
                          </a:solidFill>
                          <a:latin typeface="Meiryo UI"/>
                          <a:ea typeface="Meiryo UI"/>
                        </a:rPr>
                        <a:t>●●エリアの中核自治体である、〇〇市（〇〇〇</a:t>
                      </a:r>
                      <a:r>
                        <a:rPr lang="en-US" altLang="ja-JP" sz="1400" dirty="0">
                          <a:solidFill>
                            <a:srgbClr val="FF0000"/>
                          </a:solidFill>
                          <a:latin typeface="Meiryo UI"/>
                          <a:ea typeface="Meiryo UI"/>
                        </a:rPr>
                        <a:t>DMO</a:t>
                      </a:r>
                      <a:r>
                        <a:rPr lang="ja-JP" altLang="en-US" sz="1400" dirty="0">
                          <a:solidFill>
                            <a:srgbClr val="FF0000"/>
                          </a:solidFill>
                          <a:latin typeface="Meiryo UI"/>
                          <a:ea typeface="Meiryo UI"/>
                        </a:rPr>
                        <a:t>）が中心となり、本実証事業を推進。</a:t>
                      </a:r>
                      <a:endParaRPr lang="en-US" altLang="ja-JP" sz="1400" dirty="0">
                        <a:solidFill>
                          <a:srgbClr val="FF0000"/>
                        </a:solidFill>
                        <a:latin typeface="Meiryo UI"/>
                        <a:ea typeface="Meiryo UI"/>
                      </a:endParaRPr>
                    </a:p>
                    <a:p>
                      <a:r>
                        <a:rPr lang="ja-JP" altLang="en-US" sz="1400" dirty="0">
                          <a:solidFill>
                            <a:srgbClr val="FF0000"/>
                          </a:solidFill>
                          <a:latin typeface="Meiryo UI"/>
                          <a:ea typeface="Meiryo UI"/>
                        </a:rPr>
                        <a:t>●●運輸局、●●ハイヤー協会、〇〇商工会議所、地元タクシー（●●ハイヤー）などと連携を図りながら推進を図る。</a:t>
                      </a:r>
                      <a:endParaRPr lang="ja-JP" altLang="en-US" sz="14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33676495"/>
                  </a:ext>
                </a:extLst>
              </a:tr>
            </a:tbl>
          </a:graphicData>
        </a:graphic>
      </p:graphicFrame>
      <p:sp>
        <p:nvSpPr>
          <p:cNvPr id="8" name="Rectangle 25">
            <a:extLst>
              <a:ext uri="{FF2B5EF4-FFF2-40B4-BE49-F238E27FC236}">
                <a16:creationId xmlns:a16="http://schemas.microsoft.com/office/drawing/2014/main" id="{27F63221-D53F-4DAD-4495-B2A407F35E83}"/>
              </a:ext>
            </a:extLst>
          </p:cNvPr>
          <p:cNvSpPr/>
          <p:nvPr/>
        </p:nvSpPr>
        <p:spPr>
          <a:xfrm>
            <a:off x="4106248" y="1511416"/>
            <a:ext cx="7247552" cy="1231376"/>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支給要望額は、千円単位で記載願います。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kern="0" dirty="0">
                <a:solidFill>
                  <a:srgbClr val="FF0000"/>
                </a:solidFill>
                <a:highlight>
                  <a:srgbClr val="FFFF00"/>
                </a:highlight>
                <a:latin typeface="Meiryo UI"/>
                <a:ea typeface="Meiryo UI"/>
              </a:rPr>
              <a:t>2025</a:t>
            </a:r>
            <a:r>
              <a:rPr lang="ja-JP" altLang="en-US" sz="1600" kern="0" dirty="0">
                <a:solidFill>
                  <a:srgbClr val="FF0000"/>
                </a:solidFill>
                <a:highlight>
                  <a:srgbClr val="FFFF00"/>
                </a:highlight>
                <a:latin typeface="Meiryo UI"/>
                <a:ea typeface="Meiryo UI"/>
              </a:rPr>
              <a:t>年７月２３日（水）</a:t>
            </a:r>
            <a:r>
              <a:rPr lang="en-US" altLang="ja-JP" sz="1600" kern="0" dirty="0">
                <a:solidFill>
                  <a:srgbClr val="FF0000"/>
                </a:solidFill>
                <a:highlight>
                  <a:srgbClr val="FFFF00"/>
                </a:highlight>
                <a:latin typeface="Meiryo UI"/>
                <a:ea typeface="Meiryo UI"/>
              </a:rPr>
              <a:t>15:00</a:t>
            </a:r>
            <a:r>
              <a:rPr lang="ja-JP" altLang="en-US" sz="1600" kern="0" dirty="0">
                <a:solidFill>
                  <a:srgbClr val="FF0000"/>
                </a:solidFill>
                <a:latin typeface="Meiryo UI"/>
                <a:ea typeface="Meiryo UI"/>
              </a:rPr>
              <a:t>までに、所定のフォームから申請願います。</a:t>
            </a:r>
            <a:endParaRPr lang="en-US" altLang="ja-JP" sz="1600" kern="0" dirty="0">
              <a:solidFill>
                <a:srgbClr val="FF0000"/>
              </a:solidFill>
              <a:latin typeface="Meiryo UI"/>
              <a:ea typeface="Meiryo UI"/>
            </a:endParaRPr>
          </a:p>
        </p:txBody>
      </p:sp>
      <p:sp>
        <p:nvSpPr>
          <p:cNvPr id="5" name="スライド番号プレースホルダー 4">
            <a:extLst>
              <a:ext uri="{FF2B5EF4-FFF2-40B4-BE49-F238E27FC236}">
                <a16:creationId xmlns:a16="http://schemas.microsoft.com/office/drawing/2014/main" id="{D88ACCB9-A6E3-50B1-D36C-5932FAB1A555}"/>
              </a:ext>
            </a:extLst>
          </p:cNvPr>
          <p:cNvSpPr>
            <a:spLocks noGrp="1"/>
          </p:cNvSpPr>
          <p:nvPr>
            <p:ph type="sldNum" sz="quarter" idx="12"/>
          </p:nvPr>
        </p:nvSpPr>
        <p:spPr/>
        <p:txBody>
          <a:bodyPr/>
          <a:lstStyle/>
          <a:p>
            <a:fld id="{1B417C47-8415-4130-8DB2-9E7F47CC5EE9}" type="slidenum">
              <a:rPr kumimoji="1" lang="ja-JP" altLang="en-US" smtClean="0"/>
              <a:t>1</a:t>
            </a:fld>
            <a:endParaRPr kumimoji="1" lang="ja-JP" altLang="en-US"/>
          </a:p>
        </p:txBody>
      </p:sp>
      <p:sp>
        <p:nvSpPr>
          <p:cNvPr id="6" name="正方形/長方形 5">
            <a:extLst>
              <a:ext uri="{FF2B5EF4-FFF2-40B4-BE49-F238E27FC236}">
                <a16:creationId xmlns:a16="http://schemas.microsoft.com/office/drawing/2014/main" id="{A5448AA1-76CC-004E-DA9B-F5E73276E01A}"/>
              </a:ext>
            </a:extLst>
          </p:cNvPr>
          <p:cNvSpPr/>
          <p:nvPr/>
        </p:nvSpPr>
        <p:spPr>
          <a:xfrm>
            <a:off x="289192" y="1387601"/>
            <a:ext cx="1677831" cy="429751"/>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総括表</a:t>
            </a:r>
            <a:endParaRPr kumimoji="0" lang="en-US" altLang="ja-JP"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72103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E38B5-E6DF-F598-C8C1-62DD1D18B61D}"/>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53683E2-9E2D-1CC7-8675-D2D57E734767}"/>
              </a:ext>
            </a:extLst>
          </p:cNvPr>
          <p:cNvSpPr txBox="1"/>
          <p:nvPr/>
        </p:nvSpPr>
        <p:spPr>
          <a:xfrm>
            <a:off x="265042" y="3471097"/>
            <a:ext cx="11398874" cy="310389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D61BF40-9024-A26E-34A7-C29BDE13BFFC}"/>
              </a:ext>
            </a:extLst>
          </p:cNvPr>
          <p:cNvGraphicFramePr>
            <a:graphicFrameLocks noGrp="1"/>
          </p:cNvGraphicFramePr>
          <p:nvPr>
            <p:extLst>
              <p:ext uri="{D42A27DB-BD31-4B8C-83A1-F6EECF244321}">
                <p14:modId xmlns:p14="http://schemas.microsoft.com/office/powerpoint/2010/main" val="789827958"/>
              </p:ext>
            </p:extLst>
          </p:nvPr>
        </p:nvGraphicFramePr>
        <p:xfrm>
          <a:off x="265042" y="816686"/>
          <a:ext cx="11398874" cy="2552181"/>
        </p:xfrm>
        <a:graphic>
          <a:graphicData uri="http://schemas.openxmlformats.org/drawingml/2006/table">
            <a:tbl>
              <a:tblPr/>
              <a:tblGrid>
                <a:gridCol w="1517972">
                  <a:extLst>
                    <a:ext uri="{9D8B030D-6E8A-4147-A177-3AD203B41FA5}">
                      <a16:colId xmlns:a16="http://schemas.microsoft.com/office/drawing/2014/main" val="1236267010"/>
                    </a:ext>
                  </a:extLst>
                </a:gridCol>
                <a:gridCol w="9880902">
                  <a:extLst>
                    <a:ext uri="{9D8B030D-6E8A-4147-A177-3AD203B41FA5}">
                      <a16:colId xmlns:a16="http://schemas.microsoft.com/office/drawing/2014/main" val="1296111013"/>
                    </a:ext>
                  </a:extLst>
                </a:gridCol>
              </a:tblGrid>
              <a:tr h="503098">
                <a:tc gridSpan="2">
                  <a:txBody>
                    <a:bodyPr/>
                    <a:lstStyle/>
                    <a:p>
                      <a:pPr algn="ctr" fontAlgn="ctr"/>
                      <a:r>
                        <a:rPr lang="ja-JP" altLang="en-US" sz="1800" b="1" i="0" u="none" strike="noStrike" dirty="0">
                          <a:solidFill>
                            <a:srgbClr val="FFFFFF"/>
                          </a:solidFill>
                          <a:effectLst/>
                          <a:latin typeface="Meiryo UI" panose="020B0604030504040204" pitchFamily="50" charset="-128"/>
                          <a:ea typeface="Meiryo UI" panose="020B0604030504040204" pitchFamily="50" charset="-128"/>
                        </a:rPr>
                        <a:t>地域の現状・計画概要</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extLst>
                  <a:ext uri="{0D108BD9-81ED-4DB2-BD59-A6C34878D82A}">
                    <a16:rowId xmlns:a16="http://schemas.microsoft.com/office/drawing/2014/main" val="3493304806"/>
                  </a:ext>
                </a:extLst>
              </a:tr>
              <a:tr h="2049083">
                <a:tc>
                  <a:txBody>
                    <a:bodyPr/>
                    <a:lstStyle/>
                    <a:p>
                      <a:pPr algn="l" fontAlgn="ctr"/>
                      <a:br>
                        <a:rPr lang="ja-JP" altLang="en-US" sz="1400" b="1" i="0" u="none" strike="noStrike" dirty="0">
                          <a:solidFill>
                            <a:srgbClr val="FFFFFF"/>
                          </a:solidFill>
                          <a:effectLst/>
                          <a:latin typeface="Meiryo UI" panose="020B0604030504040204" pitchFamily="50" charset="-128"/>
                          <a:ea typeface="Meiryo UI" panose="020B0604030504040204" pitchFamily="50" charset="-128"/>
                        </a:rPr>
                      </a:b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地域の現状（事象や課題等）・計画の概要を織り交ぜて記載すること。</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（１）〇〇エリアは季節波動が大きい地域特性にあり、特に冬季にタクシー不足の状況にあることで、地域住民の日常生活（降雪期の</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病院への通院や、市街地への買い物等）への影響が顕在化しつつある。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（２）訪日外国人を中心した観光客は、〇〇エリアで平均滞在日数が</a:t>
                      </a:r>
                      <a:r>
                        <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9.4</a:t>
                      </a: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泊と、滞在中の市街でのショッピングのために、運行回数が</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１日５便ある、定時定路線バスでは利便性が担保出来ない状態。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（３）〇〇ハイヤー協会、アプリ開発業者●●の協力のもと、期間限定でタクシー車両と乗務員を他の営業区域から派遣、住民と観光</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客双方が、常時移動手段の確保を図ることで、持続可能な地域づくりを目指す。</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（４）先駆的モデルとして、他地域への横展開も視野に、本実証事業に取り組み、地域経済の活性化を図る。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1260540"/>
                  </a:ext>
                </a:extLst>
              </a:tr>
            </a:tbl>
          </a:graphicData>
        </a:graphic>
      </p:graphicFrame>
      <p:sp>
        <p:nvSpPr>
          <p:cNvPr id="4" name="正方形/長方形 3">
            <a:extLst>
              <a:ext uri="{FF2B5EF4-FFF2-40B4-BE49-F238E27FC236}">
                <a16:creationId xmlns:a16="http://schemas.microsoft.com/office/drawing/2014/main" id="{84DCCB57-4794-D8A3-42A8-6616EA091743}"/>
              </a:ext>
            </a:extLst>
          </p:cNvPr>
          <p:cNvSpPr/>
          <p:nvPr/>
        </p:nvSpPr>
        <p:spPr>
          <a:xfrm>
            <a:off x="265042" y="213452"/>
            <a:ext cx="2275714" cy="429751"/>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地域の現状・計画概要</a:t>
            </a:r>
            <a:endParaRPr kumimoji="0" lang="en-US" altLang="ja-JP"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5">
            <a:extLst>
              <a:ext uri="{FF2B5EF4-FFF2-40B4-BE49-F238E27FC236}">
                <a16:creationId xmlns:a16="http://schemas.microsoft.com/office/drawing/2014/main" id="{0F72E5E0-616F-C3B6-D6EF-5D68107F8DC0}"/>
              </a:ext>
            </a:extLst>
          </p:cNvPr>
          <p:cNvSpPr>
            <a:spLocks noGrp="1"/>
          </p:cNvSpPr>
          <p:nvPr>
            <p:ph type="sldNum" sz="quarter" idx="12"/>
          </p:nvPr>
        </p:nvSpPr>
        <p:spPr/>
        <p:txBody>
          <a:bodyPr/>
          <a:lstStyle/>
          <a:p>
            <a:fld id="{1B417C47-8415-4130-8DB2-9E7F47CC5EE9}"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E0F79D77-9391-B2C5-BE93-52B7944CB1B2}"/>
              </a:ext>
            </a:extLst>
          </p:cNvPr>
          <p:cNvSpPr txBox="1"/>
          <p:nvPr/>
        </p:nvSpPr>
        <p:spPr>
          <a:xfrm>
            <a:off x="387201" y="6196761"/>
            <a:ext cx="10966599" cy="584775"/>
          </a:xfrm>
          <a:prstGeom prst="rect">
            <a:avLst/>
          </a:prstGeom>
          <a:noFill/>
        </p:spPr>
        <p:txBody>
          <a:bodyPr wrap="square" lIns="91440" tIns="45720" rIns="91440" bIns="45720" rtlCol="0" anchor="t">
            <a:spAutoFit/>
          </a:bodyPr>
          <a:lstStyle/>
          <a:p>
            <a:r>
              <a:rPr lang="ja-JP" altLang="en-US" sz="1400" b="1" dirty="0">
                <a:latin typeface="Meiryo UI"/>
                <a:ea typeface="Meiryo UI"/>
              </a:rPr>
              <a:t>■自由記載（上記で記載内容が足りない場合は、以下の余白を活用し記載願います）</a:t>
            </a:r>
            <a:endParaRPr lang="en-US" altLang="ja-JP" sz="1400" b="1" dirty="0">
              <a:latin typeface="Meiryo UI"/>
              <a:ea typeface="Meiryo UI"/>
            </a:endParaRPr>
          </a:p>
          <a:p>
            <a:endParaRPr kumimoji="1" lang="ja-JP" altLang="en-US" b="1" dirty="0">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393857A1-1976-7E79-3214-40C879ECD43F}"/>
              </a:ext>
            </a:extLst>
          </p:cNvPr>
          <p:cNvSpPr/>
          <p:nvPr/>
        </p:nvSpPr>
        <p:spPr>
          <a:xfrm>
            <a:off x="1059769" y="3793980"/>
            <a:ext cx="1977655" cy="1121769"/>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9" name="Rectangle 25">
            <a:extLst>
              <a:ext uri="{FF2B5EF4-FFF2-40B4-BE49-F238E27FC236}">
                <a16:creationId xmlns:a16="http://schemas.microsoft.com/office/drawing/2014/main" id="{1C81AE11-6E4D-A5ED-59A6-E57CD1A8C205}"/>
              </a:ext>
            </a:extLst>
          </p:cNvPr>
          <p:cNvSpPr/>
          <p:nvPr/>
        </p:nvSpPr>
        <p:spPr>
          <a:xfrm>
            <a:off x="4881672" y="3784132"/>
            <a:ext cx="1977655" cy="1121769"/>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Rectangle 25">
            <a:extLst>
              <a:ext uri="{FF2B5EF4-FFF2-40B4-BE49-F238E27FC236}">
                <a16:creationId xmlns:a16="http://schemas.microsoft.com/office/drawing/2014/main" id="{160F0662-44C4-18E6-5273-A98451869756}"/>
              </a:ext>
            </a:extLst>
          </p:cNvPr>
          <p:cNvSpPr/>
          <p:nvPr/>
        </p:nvSpPr>
        <p:spPr>
          <a:xfrm>
            <a:off x="7799810" y="3775542"/>
            <a:ext cx="1977655" cy="1138950"/>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BF8190AC-0DFB-7D47-43CE-A4843AD8F236}"/>
              </a:ext>
            </a:extLst>
          </p:cNvPr>
          <p:cNvSpPr txBox="1"/>
          <p:nvPr/>
        </p:nvSpPr>
        <p:spPr>
          <a:xfrm>
            <a:off x="1499361" y="5055147"/>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13" name="テキスト ボックス 12">
            <a:extLst>
              <a:ext uri="{FF2B5EF4-FFF2-40B4-BE49-F238E27FC236}">
                <a16:creationId xmlns:a16="http://schemas.microsoft.com/office/drawing/2014/main" id="{B8122E37-9D06-D6A8-BF8E-8550DC573052}"/>
              </a:ext>
            </a:extLst>
          </p:cNvPr>
          <p:cNvSpPr txBox="1"/>
          <p:nvPr/>
        </p:nvSpPr>
        <p:spPr>
          <a:xfrm>
            <a:off x="5552305" y="5026168"/>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14" name="テキスト ボックス 13">
            <a:extLst>
              <a:ext uri="{FF2B5EF4-FFF2-40B4-BE49-F238E27FC236}">
                <a16:creationId xmlns:a16="http://schemas.microsoft.com/office/drawing/2014/main" id="{5C85B5AF-1E4D-1033-1144-8A4A8383901C}"/>
              </a:ext>
            </a:extLst>
          </p:cNvPr>
          <p:cNvSpPr txBox="1"/>
          <p:nvPr/>
        </p:nvSpPr>
        <p:spPr>
          <a:xfrm>
            <a:off x="8337812" y="5051829"/>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2" name="Rectangle 25">
            <a:extLst>
              <a:ext uri="{FF2B5EF4-FFF2-40B4-BE49-F238E27FC236}">
                <a16:creationId xmlns:a16="http://schemas.microsoft.com/office/drawing/2014/main" id="{6661D718-4D3D-68CB-AD78-FC72F611AAB0}"/>
              </a:ext>
            </a:extLst>
          </p:cNvPr>
          <p:cNvSpPr/>
          <p:nvPr/>
        </p:nvSpPr>
        <p:spPr>
          <a:xfrm>
            <a:off x="6760241" y="5273127"/>
            <a:ext cx="4551447" cy="1121769"/>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赤字部分はサンプルです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各項目に必要事項を記載後は削除願います。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66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2180DC8-FD1F-858F-8018-B0DFB0CD1EE9}"/>
              </a:ext>
            </a:extLst>
          </p:cNvPr>
          <p:cNvSpPr/>
          <p:nvPr/>
        </p:nvSpPr>
        <p:spPr>
          <a:xfrm>
            <a:off x="202383" y="996473"/>
            <a:ext cx="2949979" cy="30477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地域の特徴</a:t>
            </a:r>
          </a:p>
        </p:txBody>
      </p:sp>
      <p:sp>
        <p:nvSpPr>
          <p:cNvPr id="6" name="正方形/長方形 5">
            <a:extLst>
              <a:ext uri="{FF2B5EF4-FFF2-40B4-BE49-F238E27FC236}">
                <a16:creationId xmlns:a16="http://schemas.microsoft.com/office/drawing/2014/main" id="{0A5F9322-626D-0CA4-E1C1-81EE3E31595E}"/>
              </a:ext>
            </a:extLst>
          </p:cNvPr>
          <p:cNvSpPr/>
          <p:nvPr/>
        </p:nvSpPr>
        <p:spPr>
          <a:xfrm>
            <a:off x="3602924" y="1010079"/>
            <a:ext cx="3165470" cy="304770"/>
          </a:xfrm>
          <a:prstGeom prst="rect">
            <a:avLst/>
          </a:prstGeom>
          <a:solidFill>
            <a:srgbClr val="1F497D"/>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解消すべき重要な課題</a:t>
            </a:r>
          </a:p>
        </p:txBody>
      </p:sp>
      <p:sp>
        <p:nvSpPr>
          <p:cNvPr id="7" name="正方形/長方形 6">
            <a:extLst>
              <a:ext uri="{FF2B5EF4-FFF2-40B4-BE49-F238E27FC236}">
                <a16:creationId xmlns:a16="http://schemas.microsoft.com/office/drawing/2014/main" id="{870A37AF-E78D-E38E-3F7C-3AD7C4736B3C}"/>
              </a:ext>
            </a:extLst>
          </p:cNvPr>
          <p:cNvSpPr/>
          <p:nvPr/>
        </p:nvSpPr>
        <p:spPr>
          <a:xfrm>
            <a:off x="7089248" y="1057234"/>
            <a:ext cx="4791638" cy="30477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dirty="0">
                <a:solidFill>
                  <a:prstClr val="white"/>
                </a:solidFill>
                <a:latin typeface="Meiryo UI" panose="020B0604030504040204" pitchFamily="50" charset="-128"/>
                <a:ea typeface="Meiryo UI" panose="020B0604030504040204" pitchFamily="50" charset="-128"/>
              </a:rPr>
              <a:t>持続可能な観光を目指すための方向性</a:t>
            </a:r>
          </a:p>
        </p:txBody>
      </p:sp>
      <p:sp>
        <p:nvSpPr>
          <p:cNvPr id="9" name="テキスト ボックス 8">
            <a:extLst>
              <a:ext uri="{FF2B5EF4-FFF2-40B4-BE49-F238E27FC236}">
                <a16:creationId xmlns:a16="http://schemas.microsoft.com/office/drawing/2014/main" id="{09FDB1EA-FC45-6955-4609-E3E0DBC61997}"/>
              </a:ext>
            </a:extLst>
          </p:cNvPr>
          <p:cNvSpPr txBox="1"/>
          <p:nvPr/>
        </p:nvSpPr>
        <p:spPr>
          <a:xfrm>
            <a:off x="3586990" y="1386158"/>
            <a:ext cx="3195219" cy="4461764"/>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①地元住民の日常生活の担保　　　　　　　　　　　　　</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〇〇エリア唯一の基幹病院である〇〇病院には</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1</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日あたり〇〇名もの外来患者の通院があり、</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特に、午前８時から</a:t>
            </a:r>
            <a:r>
              <a:rPr kumimoji="0" lang="en-US" altLang="ja-JP" sz="1200" kern="0" dirty="0">
                <a:solidFill>
                  <a:srgbClr val="FF0000"/>
                </a:solidFill>
                <a:latin typeface="Meiryo UI" panose="020B0604030504040204" pitchFamily="50" charset="-128"/>
                <a:ea typeface="Meiryo UI" panose="020B0604030504040204" pitchFamily="50" charset="-128"/>
                <a:cs typeface="メイリオ"/>
              </a:rPr>
              <a:t>14</a:t>
            </a: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時までの間、既存のタクシー事業者（●台）はフル稼働状態となっている。</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特に、降雪期である</a:t>
            </a:r>
            <a:r>
              <a:rPr kumimoji="0" lang="en-US" altLang="ja-JP" sz="1200" kern="0" dirty="0">
                <a:solidFill>
                  <a:srgbClr val="FF0000"/>
                </a:solidFill>
                <a:latin typeface="Meiryo UI" panose="020B0604030504040204" pitchFamily="50" charset="-128"/>
                <a:ea typeface="Meiryo UI" panose="020B0604030504040204" pitchFamily="50" charset="-128"/>
                <a:cs typeface="メイリオ"/>
              </a:rPr>
              <a:t>12</a:t>
            </a: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月中旬から３月上旬までは</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グリーン期に比べ、路面状況により約２割増しの</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時間を要する。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②観光客の移動手段確保（ラストワンマイル）</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●●エリアの拠点である</a:t>
            </a:r>
            <a:r>
              <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JR</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〇</a:t>
            </a:r>
            <a:r>
              <a:rPr kumimoji="0" lang="ja-JP" altLang="en-US" sz="1200" kern="0" dirty="0">
                <a:solidFill>
                  <a:srgbClr val="FF0000"/>
                </a:solidFill>
                <a:latin typeface="Meiryo UI" panose="020B0604030504040204" pitchFamily="50" charset="-128"/>
                <a:ea typeface="Meiryo UI" panose="020B0604030504040204" pitchFamily="50" charset="-128"/>
              </a:rPr>
              <a:t>〇駅には、１列車あたり、最大約</a:t>
            </a:r>
            <a:r>
              <a:rPr kumimoji="0" lang="en-US" altLang="ja-JP" sz="1200" kern="0" dirty="0">
                <a:solidFill>
                  <a:srgbClr val="FF0000"/>
                </a:solidFill>
                <a:latin typeface="Meiryo UI" panose="020B0604030504040204" pitchFamily="50" charset="-128"/>
                <a:ea typeface="Meiryo UI" panose="020B0604030504040204" pitchFamily="50" charset="-128"/>
              </a:rPr>
              <a:t>100</a:t>
            </a:r>
            <a:r>
              <a:rPr kumimoji="0" lang="ja-JP" altLang="en-US" sz="1200" kern="0" dirty="0">
                <a:solidFill>
                  <a:srgbClr val="FF0000"/>
                </a:solidFill>
                <a:latin typeface="Meiryo UI" panose="020B0604030504040204" pitchFamily="50" charset="-128"/>
                <a:ea typeface="Meiryo UI" panose="020B0604030504040204" pitchFamily="50" charset="-128"/>
              </a:rPr>
              <a:t>名の降車があるが、全員が●●山麓周辺の宿泊施設に到着する迄、最大</a:t>
            </a:r>
            <a:r>
              <a:rPr kumimoji="0" lang="en-US" altLang="ja-JP" sz="1200" kern="0" dirty="0">
                <a:solidFill>
                  <a:srgbClr val="FF0000"/>
                </a:solidFill>
                <a:latin typeface="Meiryo UI" panose="020B0604030504040204" pitchFamily="50" charset="-128"/>
                <a:ea typeface="Meiryo UI" panose="020B0604030504040204" pitchFamily="50" charset="-128"/>
              </a:rPr>
              <a:t>2.5</a:t>
            </a:r>
            <a:r>
              <a:rPr kumimoji="0" lang="ja-JP" altLang="en-US" sz="1200" kern="0" dirty="0">
                <a:solidFill>
                  <a:srgbClr val="FF0000"/>
                </a:solidFill>
                <a:latin typeface="Meiryo UI" panose="020B0604030504040204" pitchFamily="50" charset="-128"/>
                <a:ea typeface="Meiryo UI" panose="020B0604030504040204" pitchFamily="50" charset="-128"/>
              </a:rPr>
              <a:t>時間程度を要する。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③上記①②の課題を解決するための手段と</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defTabSz="457200">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として、関係省庁の</a:t>
            </a:r>
            <a:r>
              <a:rPr kumimoji="0" lang="ja-JP" altLang="en-US" sz="1200" kern="0" dirty="0">
                <a:solidFill>
                  <a:srgbClr val="FF0000"/>
                </a:solidFill>
                <a:latin typeface="Meiryo UI" panose="020B0604030504040204" pitchFamily="50" charset="-128"/>
                <a:ea typeface="Meiryo UI" panose="020B0604030504040204" pitchFamily="50" charset="-128"/>
              </a:rPr>
              <a:t>許可と、</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地域外からの車両と乗務員の派遣応援により、課題解消に向けた実証事業を展開する。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94459BF8-683B-7C07-5A3E-710E27FB4F33}"/>
              </a:ext>
            </a:extLst>
          </p:cNvPr>
          <p:cNvSpPr txBox="1"/>
          <p:nvPr/>
        </p:nvSpPr>
        <p:spPr>
          <a:xfrm>
            <a:off x="339259" y="1936036"/>
            <a:ext cx="277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rPr>
            </a:br>
            <a:endPar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1" name="テキスト ボックス 10">
            <a:extLst>
              <a:ext uri="{FF2B5EF4-FFF2-40B4-BE49-F238E27FC236}">
                <a16:creationId xmlns:a16="http://schemas.microsoft.com/office/drawing/2014/main" id="{14B73337-B138-B590-8D3E-17D5E761F923}"/>
              </a:ext>
            </a:extLst>
          </p:cNvPr>
          <p:cNvSpPr txBox="1"/>
          <p:nvPr/>
        </p:nvSpPr>
        <p:spPr>
          <a:xfrm>
            <a:off x="107083" y="1379473"/>
            <a:ext cx="3093165" cy="2214665"/>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①〇〇山麓を拠点として、コンドミニアムや</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リゾート宿泊施設が点在。</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②繁忙期は夏季の７～８月と、冬季の</a:t>
            </a:r>
            <a:r>
              <a:rPr kumimoji="0" lang="en-US" altLang="ja-JP" sz="1200" kern="0" dirty="0">
                <a:solidFill>
                  <a:srgbClr val="FF0000"/>
                </a:solidFill>
                <a:latin typeface="Meiryo UI" panose="020B0604030504040204" pitchFamily="50" charset="-128"/>
                <a:ea typeface="Meiryo UI" panose="020B0604030504040204" pitchFamily="50" charset="-128"/>
              </a:rPr>
              <a:t>12</a:t>
            </a:r>
            <a:r>
              <a:rPr kumimoji="0" lang="ja-JP" altLang="en-US" sz="1200" kern="0" dirty="0">
                <a:solidFill>
                  <a:srgbClr val="FF0000"/>
                </a:solidFill>
                <a:latin typeface="Meiryo UI" panose="020B0604030504040204" pitchFamily="50" charset="-128"/>
                <a:ea typeface="Meiryo UI" panose="020B0604030504040204" pitchFamily="50" charset="-128"/>
              </a:rPr>
              <a:t>月</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下旬～</a:t>
            </a:r>
            <a:r>
              <a:rPr kumimoji="0" lang="en-US" altLang="ja-JP" sz="1200" kern="0" dirty="0">
                <a:solidFill>
                  <a:srgbClr val="FF0000"/>
                </a:solidFill>
                <a:latin typeface="Meiryo UI" panose="020B0604030504040204" pitchFamily="50" charset="-128"/>
                <a:ea typeface="Meiryo UI" panose="020B0604030504040204" pitchFamily="50" charset="-128"/>
              </a:rPr>
              <a:t>3</a:t>
            </a:r>
            <a:r>
              <a:rPr kumimoji="0" lang="ja-JP" altLang="en-US" sz="1200" kern="0" dirty="0">
                <a:solidFill>
                  <a:srgbClr val="FF0000"/>
                </a:solidFill>
                <a:latin typeface="Meiryo UI" panose="020B0604030504040204" pitchFamily="50" charset="-128"/>
                <a:ea typeface="Meiryo UI" panose="020B0604030504040204" pitchFamily="50" charset="-128"/>
              </a:rPr>
              <a:t>月上旬の約５か月。</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③観光客の平均滞在日数・延べ宿泊客数</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夏季平均</a:t>
            </a:r>
            <a:r>
              <a:rPr kumimoji="0" lang="en-US" altLang="ja-JP" sz="1200" kern="0" dirty="0">
                <a:solidFill>
                  <a:srgbClr val="FF0000"/>
                </a:solidFill>
                <a:latin typeface="Meiryo UI" panose="020B0604030504040204" pitchFamily="50" charset="-128"/>
                <a:ea typeface="Meiryo UI" panose="020B0604030504040204" pitchFamily="50" charset="-128"/>
              </a:rPr>
              <a:t>16</a:t>
            </a:r>
            <a:r>
              <a:rPr kumimoji="0" lang="ja-JP" altLang="en-US" sz="1200" kern="0" dirty="0">
                <a:solidFill>
                  <a:srgbClr val="FF0000"/>
                </a:solidFill>
                <a:latin typeface="Meiryo UI" panose="020B0604030504040204" pitchFamily="50" charset="-128"/>
                <a:ea typeface="Meiryo UI" panose="020B0604030504040204" pitchFamily="50" charset="-128"/>
              </a:rPr>
              <a:t>日・〇〇万人</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冬季が</a:t>
            </a:r>
            <a:r>
              <a:rPr kumimoji="0" lang="en-US" altLang="ja-JP" sz="1200" kern="0" dirty="0">
                <a:solidFill>
                  <a:srgbClr val="FF0000"/>
                </a:solidFill>
                <a:latin typeface="Meiryo UI" panose="020B0604030504040204" pitchFamily="50" charset="-128"/>
                <a:ea typeface="Meiryo UI" panose="020B0604030504040204" pitchFamily="50" charset="-128"/>
              </a:rPr>
              <a:t>9.4</a:t>
            </a:r>
            <a:r>
              <a:rPr kumimoji="0" lang="ja-JP" altLang="en-US" sz="1200" kern="0" dirty="0">
                <a:solidFill>
                  <a:srgbClr val="FF0000"/>
                </a:solidFill>
                <a:latin typeface="Meiryo UI" panose="020B0604030504040204" pitchFamily="50" charset="-128"/>
                <a:ea typeface="Meiryo UI" panose="020B0604030504040204" pitchFamily="50" charset="-128"/>
              </a:rPr>
              <a:t>日・〇〇万人</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④〇〇山麓地区を縦貫する道路（市道）は、市街化調整区域となっており、スーパーマーケット</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などの商業施設はない。（コンビニエンスストアが３軒のみ）</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3841A8F-0096-0987-D36B-D579434F5DF6}"/>
              </a:ext>
            </a:extLst>
          </p:cNvPr>
          <p:cNvSpPr txBox="1"/>
          <p:nvPr/>
        </p:nvSpPr>
        <p:spPr>
          <a:xfrm>
            <a:off x="7080114" y="1420361"/>
            <a:ext cx="4882801" cy="1364064"/>
          </a:xfrm>
          <a:prstGeom prst="rect">
            <a:avLst/>
          </a:prstGeom>
          <a:noFill/>
          <a:ln>
            <a:solidFill>
              <a:schemeClr val="bg1">
                <a:lumMod val="50000"/>
              </a:schemeClr>
            </a:solidFill>
          </a:ln>
        </p:spPr>
        <p:txBody>
          <a:bodyPr wrap="square" lIns="36000" tIns="36000" rIns="36000" bIns="36000" rtlCol="0" anchor="t">
            <a:noAutofit/>
          </a:bodyPr>
          <a:lstStyle/>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①観光客の利便性、需要の確保を強化し、対象エリアでの滞在中の消費が促進されることで地域としての総観光消費額の引上げ（</a:t>
            </a:r>
            <a:r>
              <a:rPr lang="en-US" altLang="ja-JP" sz="1200" dirty="0">
                <a:solidFill>
                  <a:srgbClr val="FF0000"/>
                </a:solidFill>
                <a:latin typeface="Meiryo UI" panose="020B0604030504040204" pitchFamily="50" charset="-128"/>
                <a:ea typeface="Meiryo UI" panose="020B0604030504040204" pitchFamily="50" charset="-128"/>
                <a:cs typeface="メイリオ"/>
              </a:rPr>
              <a:t>=KGI</a:t>
            </a:r>
            <a:r>
              <a:rPr lang="ja-JP" altLang="en-US" sz="1200" dirty="0">
                <a:solidFill>
                  <a:srgbClr val="FF0000"/>
                </a:solidFill>
                <a:latin typeface="Meiryo UI" panose="020B0604030504040204" pitchFamily="50" charset="-128"/>
                <a:ea typeface="Meiryo UI" panose="020B0604030504040204" pitchFamily="50" charset="-128"/>
                <a:cs typeface="メイリオ"/>
              </a:rPr>
              <a:t>）を図る。</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②実証事業で得られたデータを分析・検証し、関係者に共有、更なる展開を図っていく。</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③最終的に、今回の取組みを、〇〇モデルとして同様の課題（季節波動、人手不足による車両、乗務員不足）を抱える、道内他地域にも横展開を図っていきたい。</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EE59971D-DF12-8FE3-E965-6686D88E0506}"/>
              </a:ext>
            </a:extLst>
          </p:cNvPr>
          <p:cNvSpPr/>
          <p:nvPr/>
        </p:nvSpPr>
        <p:spPr>
          <a:xfrm>
            <a:off x="7133801" y="3157048"/>
            <a:ext cx="4711543" cy="30477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dirty="0">
                <a:solidFill>
                  <a:prstClr val="white"/>
                </a:solidFill>
                <a:latin typeface="Meiryo UI" panose="020B0604030504040204" pitchFamily="50" charset="-128"/>
                <a:ea typeface="Meiryo UI" panose="020B0604030504040204" pitchFamily="50" charset="-128"/>
              </a:rPr>
              <a:t>実証事業により期待される効果（定性）</a:t>
            </a:r>
          </a:p>
        </p:txBody>
      </p:sp>
      <p:sp>
        <p:nvSpPr>
          <p:cNvPr id="14" name="二等辺三角形 13">
            <a:extLst>
              <a:ext uri="{FF2B5EF4-FFF2-40B4-BE49-F238E27FC236}">
                <a16:creationId xmlns:a16="http://schemas.microsoft.com/office/drawing/2014/main" id="{6E37BA82-45AF-6A7B-658D-95FC72661C6B}"/>
              </a:ext>
            </a:extLst>
          </p:cNvPr>
          <p:cNvSpPr/>
          <p:nvPr/>
        </p:nvSpPr>
        <p:spPr>
          <a:xfrm rot="16200000" flipH="1" flipV="1">
            <a:off x="2962021" y="2890121"/>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5" name="二等辺三角形 14">
            <a:extLst>
              <a:ext uri="{FF2B5EF4-FFF2-40B4-BE49-F238E27FC236}">
                <a16:creationId xmlns:a16="http://schemas.microsoft.com/office/drawing/2014/main" id="{B08BCF3D-AF4F-1C2F-9007-FAC24B4046D5}"/>
              </a:ext>
            </a:extLst>
          </p:cNvPr>
          <p:cNvSpPr/>
          <p:nvPr/>
        </p:nvSpPr>
        <p:spPr>
          <a:xfrm flipH="1" flipV="1">
            <a:off x="9026515" y="2816068"/>
            <a:ext cx="917104" cy="339010"/>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16" name="二等辺三角形 15">
            <a:extLst>
              <a:ext uri="{FF2B5EF4-FFF2-40B4-BE49-F238E27FC236}">
                <a16:creationId xmlns:a16="http://schemas.microsoft.com/office/drawing/2014/main" id="{707A816F-8F0D-F3EE-11B8-D68D74F762E7}"/>
              </a:ext>
            </a:extLst>
          </p:cNvPr>
          <p:cNvSpPr/>
          <p:nvPr/>
        </p:nvSpPr>
        <p:spPr>
          <a:xfrm rot="16200000" flipH="1" flipV="1">
            <a:off x="6551302" y="2193434"/>
            <a:ext cx="759718" cy="275270"/>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7" name="テキスト ボックス 16">
            <a:extLst>
              <a:ext uri="{FF2B5EF4-FFF2-40B4-BE49-F238E27FC236}">
                <a16:creationId xmlns:a16="http://schemas.microsoft.com/office/drawing/2014/main" id="{1F46DCA9-437A-DCF8-6FB5-7EC63EEA84AC}"/>
              </a:ext>
            </a:extLst>
          </p:cNvPr>
          <p:cNvSpPr txBox="1"/>
          <p:nvPr/>
        </p:nvSpPr>
        <p:spPr>
          <a:xfrm>
            <a:off x="7080114" y="3592097"/>
            <a:ext cx="594230" cy="787460"/>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a:solidFill>
                  <a:schemeClr val="tx1"/>
                </a:solidFill>
              </a:rPr>
              <a:t>対</a:t>
            </a:r>
            <a:br>
              <a:rPr lang="en-US" altLang="ja-JP" dirty="0">
                <a:solidFill>
                  <a:schemeClr val="tx1"/>
                </a:solidFill>
              </a:rPr>
            </a:br>
            <a:r>
              <a:rPr lang="ja-JP" altLang="en-US" dirty="0">
                <a:solidFill>
                  <a:schemeClr val="tx1"/>
                </a:solidFill>
              </a:rPr>
              <a:t>地域</a:t>
            </a:r>
            <a:endParaRPr lang="en-US" altLang="ja-JP" dirty="0">
              <a:solidFill>
                <a:schemeClr val="tx1"/>
              </a:solidFill>
            </a:endParaRPr>
          </a:p>
          <a:p>
            <a:r>
              <a:rPr lang="ja-JP" altLang="en-US" dirty="0">
                <a:solidFill>
                  <a:schemeClr val="tx1"/>
                </a:solidFill>
              </a:rPr>
              <a:t>住民</a:t>
            </a:r>
            <a:endParaRPr lang="en-US" altLang="ja-JP" dirty="0">
              <a:solidFill>
                <a:schemeClr val="tx1"/>
              </a:solidFill>
            </a:endParaRPr>
          </a:p>
        </p:txBody>
      </p:sp>
      <p:sp>
        <p:nvSpPr>
          <p:cNvPr id="18" name="テキスト ボックス 17">
            <a:extLst>
              <a:ext uri="{FF2B5EF4-FFF2-40B4-BE49-F238E27FC236}">
                <a16:creationId xmlns:a16="http://schemas.microsoft.com/office/drawing/2014/main" id="{2AF64800-A772-89BA-7A3F-A7E2EE76D357}"/>
              </a:ext>
            </a:extLst>
          </p:cNvPr>
          <p:cNvSpPr txBox="1"/>
          <p:nvPr/>
        </p:nvSpPr>
        <p:spPr>
          <a:xfrm>
            <a:off x="7019211" y="5140129"/>
            <a:ext cx="594230" cy="1162945"/>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spcBef>
                <a:spcPts val="0"/>
              </a:spcBef>
            </a:pPr>
            <a:endParaRPr lang="en-US" altLang="ja-JP" dirty="0">
              <a:solidFill>
                <a:schemeClr val="tx1"/>
              </a:solidFill>
            </a:endParaRPr>
          </a:p>
          <a:p>
            <a:pPr>
              <a:spcBef>
                <a:spcPts val="0"/>
              </a:spcBef>
            </a:pPr>
            <a:r>
              <a:rPr lang="ja-JP" altLang="en-US" dirty="0">
                <a:solidFill>
                  <a:schemeClr val="tx1"/>
                </a:solidFill>
              </a:rPr>
              <a:t>自治体</a:t>
            </a:r>
            <a:endParaRPr lang="en-US" altLang="ja-JP" dirty="0">
              <a:solidFill>
                <a:schemeClr val="tx1"/>
              </a:solidFill>
            </a:endParaRPr>
          </a:p>
          <a:p>
            <a:pPr>
              <a:spcBef>
                <a:spcPts val="0"/>
              </a:spcBef>
            </a:pPr>
            <a:r>
              <a:rPr lang="ja-JP" altLang="en-US" dirty="0">
                <a:solidFill>
                  <a:schemeClr val="tx1"/>
                </a:solidFill>
              </a:rPr>
              <a:t>＆</a:t>
            </a:r>
            <a:br>
              <a:rPr lang="en-US" altLang="ja-JP" dirty="0">
                <a:solidFill>
                  <a:schemeClr val="tx1"/>
                </a:solidFill>
              </a:rPr>
            </a:br>
            <a:r>
              <a:rPr lang="ja-JP" altLang="en-US" dirty="0">
                <a:solidFill>
                  <a:schemeClr val="tx1"/>
                </a:solidFill>
              </a:rPr>
              <a:t>事業者</a:t>
            </a:r>
            <a:endParaRPr lang="en-US" altLang="ja-JP" dirty="0">
              <a:solidFill>
                <a:schemeClr val="tx1"/>
              </a:solidFill>
            </a:endParaRPr>
          </a:p>
        </p:txBody>
      </p:sp>
      <p:sp>
        <p:nvSpPr>
          <p:cNvPr id="19" name="テキスト ボックス 18">
            <a:extLst>
              <a:ext uri="{FF2B5EF4-FFF2-40B4-BE49-F238E27FC236}">
                <a16:creationId xmlns:a16="http://schemas.microsoft.com/office/drawing/2014/main" id="{9B3E207A-62FD-49F9-978C-9A7A65714880}"/>
              </a:ext>
            </a:extLst>
          </p:cNvPr>
          <p:cNvSpPr txBox="1"/>
          <p:nvPr/>
        </p:nvSpPr>
        <p:spPr>
          <a:xfrm>
            <a:off x="7732320" y="3583144"/>
            <a:ext cx="4113023" cy="636969"/>
          </a:xfrm>
          <a:prstGeom prst="rect">
            <a:avLst/>
          </a:prstGeom>
          <a:noFill/>
          <a:ln>
            <a:solidFill>
              <a:schemeClr val="bg1">
                <a:lumMod val="50000"/>
              </a:schemeClr>
            </a:solidFill>
          </a:ln>
        </p:spPr>
        <p:txBody>
          <a:bodyPr wrap="square" lIns="36000" tIns="36000" rIns="36000" bIns="36000" rtlCol="0" anchor="ctr">
            <a:noAutofit/>
          </a:bodyPr>
          <a:lstStyle/>
          <a:p>
            <a:pPr marL="171450" indent="-171450" defTabSz="457200" fontAlgn="auto">
              <a:spcBef>
                <a:spcPts val="0"/>
              </a:spcBef>
              <a:spcAft>
                <a:spcPts val="0"/>
              </a:spcAft>
              <a:buFont typeface="Arial" panose="020B0604020202020204" pitchFamily="34" charset="0"/>
              <a:buChar char="•"/>
            </a:pP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年を通じて、同じレベルで既存のタクシーを利用出来る。</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defTabSz="457200" fontAlgn="auto">
              <a:spcBef>
                <a:spcPts val="0"/>
              </a:spcBef>
              <a:spcAft>
                <a:spcPts val="0"/>
              </a:spcAft>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地域の公共交通が安定的に維持され、安心感を与えられる。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1627CD87-627B-70AA-BF7B-72EF457F94E9}"/>
              </a:ext>
            </a:extLst>
          </p:cNvPr>
          <p:cNvSpPr txBox="1"/>
          <p:nvPr/>
        </p:nvSpPr>
        <p:spPr>
          <a:xfrm>
            <a:off x="7710001" y="5002937"/>
            <a:ext cx="4135343" cy="1300137"/>
          </a:xfrm>
          <a:prstGeom prst="rect">
            <a:avLst/>
          </a:prstGeom>
          <a:noFill/>
          <a:ln>
            <a:solidFill>
              <a:schemeClr val="bg1">
                <a:lumMod val="50000"/>
              </a:schemeClr>
            </a:solidFill>
          </a:ln>
        </p:spPr>
        <p:txBody>
          <a:bodyPr wrap="square" lIns="36000" tIns="36000" rIns="36000" bIns="36000" rtlCol="0" anchor="ctr">
            <a:noAutofit/>
          </a:bodyPr>
          <a:lstStyle/>
          <a:p>
            <a:pPr defTabSz="457200" fontAlgn="auto">
              <a:spcBef>
                <a:spcPts val="0"/>
              </a:spcBef>
              <a:spcAft>
                <a:spcPts val="0"/>
              </a:spcAft>
            </a:pPr>
            <a:r>
              <a:rPr lang="ja-JP" altLang="en-US" sz="1200" dirty="0">
                <a:solidFill>
                  <a:srgbClr val="FF0000"/>
                </a:solidFill>
                <a:latin typeface="Meiryo UI" panose="020B0604030504040204" pitchFamily="50" charset="-128"/>
                <a:ea typeface="Meiryo UI" panose="020B0604030504040204" pitchFamily="50" charset="-128"/>
              </a:rPr>
              <a:t>・観光客の利用データを蓄積、分析することで、効率的な配車や、顧客のニーズに沿った情報発信を行い、顧客満足度の向上、コストの低減を実現できる。自治体や事業者（関係者）が圏域内のデータを把握することで、地域公共交通に係る計画の見直し等の精度を向上させるほか、データに基づき効率的な意思決定プロセスを実現する。（観光地のデータドリブン経営の実践）</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3F4A64BC-EDA6-56B1-7787-BE7601FE2B70}"/>
              </a:ext>
            </a:extLst>
          </p:cNvPr>
          <p:cNvSpPr/>
          <p:nvPr/>
        </p:nvSpPr>
        <p:spPr>
          <a:xfrm>
            <a:off x="4260293" y="90285"/>
            <a:ext cx="4350307"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13" name="コンテンツ プレースホルダー 3">
            <a:extLst>
              <a:ext uri="{FF2B5EF4-FFF2-40B4-BE49-F238E27FC236}">
                <a16:creationId xmlns:a16="http://schemas.microsoft.com/office/drawing/2014/main" id="{1E33B2F8-5E59-D8C4-493B-E28A9EA5FA7D}"/>
              </a:ext>
            </a:extLst>
          </p:cNvPr>
          <p:cNvSpPr txBox="1">
            <a:spLocks/>
          </p:cNvSpPr>
          <p:nvPr/>
        </p:nvSpPr>
        <p:spPr>
          <a:xfrm>
            <a:off x="250269" y="263801"/>
            <a:ext cx="2949979" cy="43385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効　果</a:t>
            </a:r>
          </a:p>
        </p:txBody>
      </p:sp>
      <p:sp>
        <p:nvSpPr>
          <p:cNvPr id="12" name="スライド番号プレースホルダー 11">
            <a:extLst>
              <a:ext uri="{FF2B5EF4-FFF2-40B4-BE49-F238E27FC236}">
                <a16:creationId xmlns:a16="http://schemas.microsoft.com/office/drawing/2014/main" id="{5C6E25C8-FCDB-5C2E-123D-872B26D682FC}"/>
              </a:ext>
            </a:extLst>
          </p:cNvPr>
          <p:cNvSpPr>
            <a:spLocks noGrp="1"/>
          </p:cNvSpPr>
          <p:nvPr>
            <p:ph type="sldNum" sz="quarter" idx="12"/>
          </p:nvPr>
        </p:nvSpPr>
        <p:spPr/>
        <p:txBody>
          <a:bodyPr/>
          <a:lstStyle/>
          <a:p>
            <a:fld id="{1B417C47-8415-4130-8DB2-9E7F47CC5EE9}" type="slidenum">
              <a:rPr kumimoji="1" lang="ja-JP" altLang="en-US" smtClean="0"/>
              <a:t>3</a:t>
            </a:fld>
            <a:endParaRPr kumimoji="1" lang="ja-JP" altLang="en-US"/>
          </a:p>
        </p:txBody>
      </p:sp>
      <p:sp>
        <p:nvSpPr>
          <p:cNvPr id="21" name="テキスト ボックス 20">
            <a:extLst>
              <a:ext uri="{FF2B5EF4-FFF2-40B4-BE49-F238E27FC236}">
                <a16:creationId xmlns:a16="http://schemas.microsoft.com/office/drawing/2014/main" id="{6F07C166-D103-0CC4-8C30-85221641AF4B}"/>
              </a:ext>
            </a:extLst>
          </p:cNvPr>
          <p:cNvSpPr txBox="1"/>
          <p:nvPr/>
        </p:nvSpPr>
        <p:spPr>
          <a:xfrm>
            <a:off x="130789" y="4294495"/>
            <a:ext cx="3093165" cy="2214664"/>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①夏季は本州からの日本人、冬季は訪日外</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国人観光客が大部分を占め、特に冬季は、レ</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ンタカー需要が大幅に減少するため、特に●●駅から宿泊先まで、宿泊先から市街のスーパーマーケットまでの二次交通の確保が重要。</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②他方、地域の人口は過去</a:t>
            </a:r>
            <a:r>
              <a:rPr kumimoji="0" lang="en-US" altLang="ja-JP" sz="1200" kern="0" dirty="0">
                <a:solidFill>
                  <a:srgbClr val="FF0000"/>
                </a:solidFill>
                <a:latin typeface="Meiryo UI" panose="020B0604030504040204" pitchFamily="50" charset="-128"/>
                <a:ea typeface="Meiryo UI" panose="020B0604030504040204" pitchFamily="50" charset="-128"/>
              </a:rPr>
              <a:t>10</a:t>
            </a:r>
            <a:r>
              <a:rPr kumimoji="0" lang="ja-JP" altLang="en-US" sz="1200" kern="0" dirty="0">
                <a:solidFill>
                  <a:srgbClr val="FF0000"/>
                </a:solidFill>
                <a:latin typeface="Meiryo UI" panose="020B0604030504040204" pitchFamily="50" charset="-128"/>
                <a:ea typeface="Meiryo UI" panose="020B0604030504040204" pitchFamily="50" charset="-128"/>
              </a:rPr>
              <a:t>年で約</a:t>
            </a:r>
            <a:r>
              <a:rPr kumimoji="0" lang="en-US" altLang="ja-JP" sz="1200" kern="0" dirty="0">
                <a:solidFill>
                  <a:srgbClr val="FF0000"/>
                </a:solidFill>
                <a:latin typeface="Meiryo UI" panose="020B0604030504040204" pitchFamily="50" charset="-128"/>
                <a:ea typeface="Meiryo UI" panose="020B0604030504040204" pitchFamily="50" charset="-128"/>
              </a:rPr>
              <a:t>1</a:t>
            </a:r>
            <a:r>
              <a:rPr kumimoji="0" lang="ja-JP" altLang="en-US" sz="1200" kern="0" dirty="0">
                <a:solidFill>
                  <a:srgbClr val="FF0000"/>
                </a:solidFill>
                <a:latin typeface="Meiryo UI" panose="020B0604030504040204" pitchFamily="50" charset="-128"/>
                <a:ea typeface="Meiryo UI" panose="020B0604030504040204" pitchFamily="50" charset="-128"/>
              </a:rPr>
              <a:t>割減少しており、持続可能なまちづくりの観点で、観光需要に対応する宿泊業、運輸業、飲食業、小売りなどで人材不足は喫緊の課題。</a:t>
            </a:r>
            <a:endParaRPr kumimoji="0" lang="en-US" altLang="ja-JP" sz="1200" kern="0" dirty="0">
              <a:solidFill>
                <a:srgbClr val="FF0000"/>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14C0634A-C49F-FAD8-E836-EC860803415B}"/>
              </a:ext>
            </a:extLst>
          </p:cNvPr>
          <p:cNvSpPr/>
          <p:nvPr/>
        </p:nvSpPr>
        <p:spPr>
          <a:xfrm>
            <a:off x="273975" y="3845931"/>
            <a:ext cx="2949979" cy="30477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現状・問題点</a:t>
            </a:r>
          </a:p>
        </p:txBody>
      </p:sp>
      <p:sp>
        <p:nvSpPr>
          <p:cNvPr id="23" name="二等辺三角形 22">
            <a:extLst>
              <a:ext uri="{FF2B5EF4-FFF2-40B4-BE49-F238E27FC236}">
                <a16:creationId xmlns:a16="http://schemas.microsoft.com/office/drawing/2014/main" id="{19CA0C52-F393-4FA8-0CFC-3C7E03C01B88}"/>
              </a:ext>
            </a:extLst>
          </p:cNvPr>
          <p:cNvSpPr/>
          <p:nvPr/>
        </p:nvSpPr>
        <p:spPr>
          <a:xfrm rot="16200000" flipH="1" flipV="1">
            <a:off x="2977955" y="503835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26" name="テキスト ボックス 25">
            <a:extLst>
              <a:ext uri="{FF2B5EF4-FFF2-40B4-BE49-F238E27FC236}">
                <a16:creationId xmlns:a16="http://schemas.microsoft.com/office/drawing/2014/main" id="{E3DDB885-D89A-DBD2-2716-DCD2AE54BBC0}"/>
              </a:ext>
            </a:extLst>
          </p:cNvPr>
          <p:cNvSpPr txBox="1"/>
          <p:nvPr/>
        </p:nvSpPr>
        <p:spPr>
          <a:xfrm>
            <a:off x="7710001" y="4324120"/>
            <a:ext cx="4135343" cy="636969"/>
          </a:xfrm>
          <a:prstGeom prst="rect">
            <a:avLst/>
          </a:prstGeom>
          <a:noFill/>
          <a:ln>
            <a:solidFill>
              <a:schemeClr val="bg1">
                <a:lumMod val="50000"/>
              </a:schemeClr>
            </a:solidFill>
          </a:ln>
        </p:spPr>
        <p:txBody>
          <a:bodyPr wrap="square" lIns="36000" tIns="36000" rIns="36000" bIns="36000" rtlCol="0" anchor="ctr">
            <a:noAutofit/>
          </a:bodyPr>
          <a:lstStyle/>
          <a:p>
            <a:pPr defTabSz="457200" fontAlgn="auto">
              <a:spcBef>
                <a:spcPts val="0"/>
              </a:spcBef>
              <a:spcAft>
                <a:spcPts val="0"/>
              </a:spcAft>
            </a:pPr>
            <a:r>
              <a:rPr lang="ja-JP" altLang="en-US" sz="1200" dirty="0">
                <a:solidFill>
                  <a:srgbClr val="FF0000"/>
                </a:solidFill>
                <a:latin typeface="Meiryo UI" panose="020B0604030504040204" pitchFamily="50" charset="-128"/>
                <a:ea typeface="Meiryo UI" panose="020B0604030504040204" pitchFamily="50" charset="-128"/>
              </a:rPr>
              <a:t>来訪する観光客に、利便性の確保が維持出来、安心感を与えられる。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72F8CED9-A3E8-5172-6BC2-B76018BDC1E1}"/>
              </a:ext>
            </a:extLst>
          </p:cNvPr>
          <p:cNvSpPr txBox="1"/>
          <p:nvPr/>
        </p:nvSpPr>
        <p:spPr>
          <a:xfrm>
            <a:off x="7001739" y="4393830"/>
            <a:ext cx="594230" cy="636969"/>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a:solidFill>
                  <a:schemeClr val="tx1"/>
                </a:solidFill>
              </a:rPr>
              <a:t>対</a:t>
            </a:r>
            <a:br>
              <a:rPr lang="en-US" altLang="ja-JP" dirty="0">
                <a:solidFill>
                  <a:schemeClr val="tx1"/>
                </a:solidFill>
              </a:rPr>
            </a:br>
            <a:r>
              <a:rPr lang="ja-JP" altLang="en-US" dirty="0">
                <a:solidFill>
                  <a:schemeClr val="tx1"/>
                </a:solidFill>
              </a:rPr>
              <a:t>観光客</a:t>
            </a:r>
            <a:endParaRPr lang="en-US" altLang="ja-JP" dirty="0">
              <a:solidFill>
                <a:schemeClr val="tx1"/>
              </a:solidFill>
            </a:endParaRPr>
          </a:p>
        </p:txBody>
      </p:sp>
    </p:spTree>
    <p:extLst>
      <p:ext uri="{BB962C8B-B14F-4D97-AF65-F5344CB8AC3E}">
        <p14:creationId xmlns:p14="http://schemas.microsoft.com/office/powerpoint/2010/main" val="354606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a:extLst>
              <a:ext uri="{FF2B5EF4-FFF2-40B4-BE49-F238E27FC236}">
                <a16:creationId xmlns:a16="http://schemas.microsoft.com/office/drawing/2014/main" id="{9B82517F-450D-06AC-A78B-18AD023A65E7}"/>
              </a:ext>
            </a:extLst>
          </p:cNvPr>
          <p:cNvSpPr/>
          <p:nvPr/>
        </p:nvSpPr>
        <p:spPr>
          <a:xfrm flipH="1" flipV="1">
            <a:off x="5364426" y="2351682"/>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1" name="コンテンツ プレースホルダー 3">
            <a:extLst>
              <a:ext uri="{FF2B5EF4-FFF2-40B4-BE49-F238E27FC236}">
                <a16:creationId xmlns:a16="http://schemas.microsoft.com/office/drawing/2014/main" id="{EED9D514-D65E-2775-85D7-EA1FD734AADA}"/>
              </a:ext>
            </a:extLst>
          </p:cNvPr>
          <p:cNvSpPr txBox="1">
            <a:spLocks/>
          </p:cNvSpPr>
          <p:nvPr/>
        </p:nvSpPr>
        <p:spPr>
          <a:xfrm>
            <a:off x="144734" y="309811"/>
            <a:ext cx="9084328" cy="403880"/>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推進体制（</a:t>
            </a:r>
            <a:r>
              <a:rPr kumimoji="0" lang="en-US" altLang="ja-JP" sz="1400" b="1" kern="0" dirty="0">
                <a:solidFill>
                  <a:prstClr val="white"/>
                </a:solidFill>
                <a:latin typeface="Meiryo UI" panose="020B0604030504040204" pitchFamily="50" charset="-128"/>
                <a:ea typeface="Meiryo UI" panose="020B0604030504040204" pitchFamily="50" charset="-128"/>
              </a:rPr>
              <a:t>※</a:t>
            </a:r>
            <a:r>
              <a:rPr kumimoji="0" lang="ja-JP" altLang="en-US" sz="1400" b="1" kern="0" dirty="0">
                <a:solidFill>
                  <a:prstClr val="white"/>
                </a:solidFill>
                <a:latin typeface="Meiryo UI" panose="020B0604030504040204" pitchFamily="50" charset="-128"/>
                <a:ea typeface="Meiryo UI" panose="020B0604030504040204" pitchFamily="50" charset="-128"/>
              </a:rPr>
              <a:t>実証事業に参画する団体（自治体、観光協会、観光関係者（交通機関等）とそれぞれの役割を記載</a:t>
            </a:r>
          </a:p>
        </p:txBody>
      </p:sp>
      <p:sp>
        <p:nvSpPr>
          <p:cNvPr id="12" name="テキスト ボックス 11">
            <a:extLst>
              <a:ext uri="{FF2B5EF4-FFF2-40B4-BE49-F238E27FC236}">
                <a16:creationId xmlns:a16="http://schemas.microsoft.com/office/drawing/2014/main" id="{238E3033-9386-94C3-A26E-2314BEA54E28}"/>
              </a:ext>
            </a:extLst>
          </p:cNvPr>
          <p:cNvSpPr txBox="1"/>
          <p:nvPr/>
        </p:nvSpPr>
        <p:spPr>
          <a:xfrm>
            <a:off x="333787" y="986468"/>
            <a:ext cx="10841032" cy="1232365"/>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r>
              <a:rPr kumimoji="1" lang="ja-JP" altLang="en-US" sz="1400" b="1" dirty="0">
                <a:solidFill>
                  <a:srgbClr val="FF0000"/>
                </a:solidFill>
                <a:latin typeface="Meiryo UI"/>
                <a:ea typeface="Meiryo UI"/>
                <a:cs typeface="メイリオ"/>
              </a:rPr>
              <a:t>■</a:t>
            </a:r>
            <a:r>
              <a:rPr lang="ja-JP" altLang="en-US" sz="1400" dirty="0">
                <a:solidFill>
                  <a:srgbClr val="FF0000"/>
                </a:solidFill>
                <a:latin typeface="Meiryo UI"/>
                <a:ea typeface="Meiryo UI"/>
                <a:cs typeface="メイリオ"/>
              </a:rPr>
              <a:t>実施主体：〇〇市、〇〇</a:t>
            </a:r>
            <a:r>
              <a:rPr lang="en-US" altLang="ja-JP" sz="1400" dirty="0">
                <a:solidFill>
                  <a:srgbClr val="FF0000"/>
                </a:solidFill>
                <a:latin typeface="Meiryo UI"/>
                <a:ea typeface="Meiryo UI"/>
                <a:cs typeface="メイリオ"/>
              </a:rPr>
              <a:t>DMO</a:t>
            </a:r>
          </a:p>
          <a:p>
            <a:r>
              <a:rPr lang="ja-JP" altLang="en-US" sz="1400" dirty="0">
                <a:solidFill>
                  <a:srgbClr val="FF0000"/>
                </a:solidFill>
                <a:latin typeface="Meiryo UI"/>
                <a:ea typeface="Meiryo UI"/>
                <a:cs typeface="メイリオ"/>
              </a:rPr>
              <a:t>　構成員：〇〇観光圏</a:t>
            </a:r>
            <a:r>
              <a:rPr kumimoji="1" lang="ja-JP" altLang="en-US" sz="1400" dirty="0">
                <a:solidFill>
                  <a:srgbClr val="FF0000"/>
                </a:solidFill>
                <a:latin typeface="Meiryo UI"/>
                <a:ea typeface="Meiryo UI"/>
                <a:cs typeface="メイリオ"/>
              </a:rPr>
              <a:t>（事務局：〇〇市〇〇政策局）</a:t>
            </a:r>
            <a:endParaRPr lang="en-US" altLang="ja-JP" sz="1400" dirty="0">
              <a:solidFill>
                <a:srgbClr val="FF0000"/>
              </a:solidFill>
              <a:latin typeface="Meiryo UI"/>
              <a:ea typeface="Meiryo UI"/>
              <a:cs typeface="メイリオ"/>
            </a:endParaRPr>
          </a:p>
          <a:p>
            <a:r>
              <a:rPr kumimoji="1" lang="ja-JP" altLang="en-US" sz="1400" dirty="0">
                <a:solidFill>
                  <a:srgbClr val="FF0000"/>
                </a:solidFill>
                <a:latin typeface="Meiryo UI"/>
                <a:ea typeface="Meiryo UI"/>
                <a:cs typeface="メイリオ"/>
              </a:rPr>
              <a:t>　（行政）〇〇市、〇〇町、〇〇村、〇〇市</a:t>
            </a:r>
            <a:r>
              <a:rPr lang="ja-JP" altLang="en-US" sz="1400" dirty="0">
                <a:solidFill>
                  <a:srgbClr val="FF0000"/>
                </a:solidFill>
                <a:latin typeface="Meiryo UI"/>
                <a:ea typeface="Meiryo UI"/>
                <a:cs typeface="メイリオ"/>
              </a:rPr>
              <a:t>　（公共交通機関等）㈱〇〇ハイヤー、〇〇タクシー㈱、〇〇駅（</a:t>
            </a:r>
            <a:r>
              <a:rPr lang="en-US" altLang="ja-JP" sz="1400" dirty="0">
                <a:solidFill>
                  <a:srgbClr val="FF0000"/>
                </a:solidFill>
                <a:latin typeface="Meiryo UI"/>
                <a:ea typeface="Meiryo UI"/>
                <a:cs typeface="メイリオ"/>
              </a:rPr>
              <a:t>JR</a:t>
            </a:r>
            <a:r>
              <a:rPr lang="ja-JP" altLang="en-US" sz="1400" dirty="0">
                <a:solidFill>
                  <a:srgbClr val="FF0000"/>
                </a:solidFill>
                <a:latin typeface="Meiryo UI"/>
                <a:ea typeface="Meiryo UI"/>
                <a:cs typeface="メイリオ"/>
              </a:rPr>
              <a:t>北海道）　</a:t>
            </a:r>
            <a:endParaRPr lang="en-US" altLang="ja-JP" sz="1400" dirty="0">
              <a:solidFill>
                <a:srgbClr val="FF0000"/>
              </a:solidFill>
              <a:latin typeface="Meiryo UI"/>
              <a:ea typeface="Meiryo UI"/>
              <a:cs typeface="メイリオ"/>
            </a:endParaRPr>
          </a:p>
          <a:p>
            <a:r>
              <a:rPr lang="ja-JP" altLang="en-US" sz="1400" dirty="0">
                <a:solidFill>
                  <a:srgbClr val="FF0000"/>
                </a:solidFill>
                <a:latin typeface="Meiryo UI"/>
                <a:ea typeface="Meiryo UI"/>
                <a:cs typeface="メイリオ"/>
              </a:rPr>
              <a:t>　（地元）〇〇商工会議所、〇〇料飲組合、〇〇商店会、〇〇ホテル旅館組合、〇〇スーパー、〇〇商店、</a:t>
            </a:r>
            <a:endParaRPr lang="en-US" altLang="ja-JP" sz="1400" dirty="0">
              <a:solidFill>
                <a:srgbClr val="FF0000"/>
              </a:solidFill>
              <a:latin typeface="Meiryo UI"/>
              <a:ea typeface="Meiryo UI"/>
              <a:cs typeface="メイリオ"/>
            </a:endParaRPr>
          </a:p>
          <a:p>
            <a:r>
              <a:rPr lang="ja-JP" altLang="en-US" sz="1400" dirty="0">
                <a:solidFill>
                  <a:srgbClr val="FF0000"/>
                </a:solidFill>
                <a:latin typeface="Meiryo UI"/>
                <a:ea typeface="Meiryo UI"/>
                <a:cs typeface="メイリオ"/>
              </a:rPr>
              <a:t>　（監督官庁ほか）●●運輸局、〇〇ハイヤー協会　（システム管理）〇〇㈱</a:t>
            </a:r>
            <a:endParaRPr lang="en-US" altLang="ja-JP" sz="1400" dirty="0">
              <a:solidFill>
                <a:srgbClr val="FF0000"/>
              </a:solidFill>
              <a:latin typeface="Meiryo UI"/>
              <a:ea typeface="Meiryo UI"/>
              <a:cs typeface="メイリオ"/>
            </a:endParaRPr>
          </a:p>
        </p:txBody>
      </p:sp>
      <p:sp>
        <p:nvSpPr>
          <p:cNvPr id="13" name="二等辺三角形 12">
            <a:extLst>
              <a:ext uri="{FF2B5EF4-FFF2-40B4-BE49-F238E27FC236}">
                <a16:creationId xmlns:a16="http://schemas.microsoft.com/office/drawing/2014/main" id="{4777D0B3-C6E6-1838-D550-E24D2E0CCD2E}"/>
              </a:ext>
            </a:extLst>
          </p:cNvPr>
          <p:cNvSpPr/>
          <p:nvPr/>
        </p:nvSpPr>
        <p:spPr>
          <a:xfrm flipH="1" flipV="1">
            <a:off x="2468907" y="2351680"/>
            <a:ext cx="958734" cy="291205"/>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graphicFrame>
        <p:nvGraphicFramePr>
          <p:cNvPr id="14" name="表 3">
            <a:extLst>
              <a:ext uri="{FF2B5EF4-FFF2-40B4-BE49-F238E27FC236}">
                <a16:creationId xmlns:a16="http://schemas.microsoft.com/office/drawing/2014/main" id="{D69EE719-E040-F00D-D081-F327E48BD44B}"/>
              </a:ext>
            </a:extLst>
          </p:cNvPr>
          <p:cNvGraphicFramePr>
            <a:graphicFrameLocks noGrp="1"/>
          </p:cNvGraphicFramePr>
          <p:nvPr>
            <p:extLst>
              <p:ext uri="{D42A27DB-BD31-4B8C-83A1-F6EECF244321}">
                <p14:modId xmlns:p14="http://schemas.microsoft.com/office/powerpoint/2010/main" val="3633406447"/>
              </p:ext>
            </p:extLst>
          </p:nvPr>
        </p:nvGraphicFramePr>
        <p:xfrm>
          <a:off x="530424" y="2784560"/>
          <a:ext cx="9262162" cy="3920606"/>
        </p:xfrm>
        <a:graphic>
          <a:graphicData uri="http://schemas.openxmlformats.org/drawingml/2006/table">
            <a:tbl>
              <a:tblPr firstRow="1" bandRow="1"/>
              <a:tblGrid>
                <a:gridCol w="3040225">
                  <a:extLst>
                    <a:ext uri="{9D8B030D-6E8A-4147-A177-3AD203B41FA5}">
                      <a16:colId xmlns:a16="http://schemas.microsoft.com/office/drawing/2014/main" val="368102844"/>
                    </a:ext>
                  </a:extLst>
                </a:gridCol>
                <a:gridCol w="6221937">
                  <a:extLst>
                    <a:ext uri="{9D8B030D-6E8A-4147-A177-3AD203B41FA5}">
                      <a16:colId xmlns:a16="http://schemas.microsoft.com/office/drawing/2014/main" val="4272043127"/>
                    </a:ext>
                  </a:extLst>
                </a:gridCol>
              </a:tblGrid>
              <a:tr h="309514">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参画団体</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役割</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●●市</a:t>
                      </a:r>
                      <a:endParaRPr kumimoji="1" lang="en-US" altLang="ja-JP" sz="12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（実施主体事務局）</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本実証事業の事務総括、乗務員の宿泊施設確保（協定書）</a:t>
                      </a:r>
                      <a:endParaRPr kumimoji="1" lang="en-US" altLang="ja-JP" sz="1200" b="0" dirty="0">
                        <a:solidFill>
                          <a:srgbClr val="FF0000"/>
                        </a:solidFill>
                        <a:latin typeface="Meiryo UI" panose="020B0604030504040204" pitchFamily="50" charset="-128"/>
                        <a:ea typeface="Meiryo UI" panose="020B0604030504040204" pitchFamily="50" charset="-128"/>
                      </a:endParaRPr>
                    </a:p>
                    <a:p>
                      <a:r>
                        <a:rPr kumimoji="1" lang="ja-JP" altLang="en-US" sz="1200" b="0" dirty="0">
                          <a:solidFill>
                            <a:srgbClr val="FF0000"/>
                          </a:solidFill>
                          <a:latin typeface="Meiryo UI" panose="020B0604030504040204" pitchFamily="50" charset="-128"/>
                          <a:ea typeface="Meiryo UI" panose="020B0604030504040204" pitchFamily="50" charset="-128"/>
                        </a:rPr>
                        <a:t>事業計画書を策定、補助金の精算管理業務</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観光協会</a:t>
                      </a:r>
                      <a:endParaRPr kumimoji="1" lang="en-US" altLang="ja-JP" sz="12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（地域</a:t>
                      </a:r>
                      <a:r>
                        <a:rPr kumimoji="1" lang="en-US" altLang="ja-JP" sz="1200" b="0" dirty="0">
                          <a:solidFill>
                            <a:srgbClr val="FF0000"/>
                          </a:solidFill>
                          <a:latin typeface="Meiryo UI"/>
                          <a:ea typeface="Meiryo UI"/>
                        </a:rPr>
                        <a:t>DMO</a:t>
                      </a:r>
                      <a:r>
                        <a:rPr kumimoji="1" lang="ja-JP" altLang="en-US" sz="1200" b="0" dirty="0">
                          <a:solidFill>
                            <a:srgbClr val="FF0000"/>
                          </a:solidFill>
                          <a:latin typeface="Meiryo UI"/>
                          <a:ea typeface="Meiryo UI"/>
                        </a:rPr>
                        <a:t>等）</a:t>
                      </a:r>
                      <a:endParaRPr kumimoji="1" lang="en-US" altLang="ja-JP" sz="1200" b="0" dirty="0">
                        <a:solidFill>
                          <a:srgbClr val="FF0000"/>
                        </a:solidFill>
                        <a:latin typeface="Meiryo UI"/>
                        <a:ea typeface="Meiryo UI"/>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事務局との連携、実証事業に関する情報発信</a:t>
                      </a:r>
                      <a:endParaRPr kumimoji="1" lang="en-US" altLang="ja-JP" sz="1200" b="0" dirty="0">
                        <a:solidFill>
                          <a:srgbClr val="FF0000"/>
                        </a:solidFill>
                        <a:latin typeface="Meiryo UI" panose="020B0604030504040204" pitchFamily="50" charset="-128"/>
                        <a:ea typeface="Meiryo UI" panose="020B0604030504040204" pitchFamily="50" charset="-128"/>
                      </a:endParaRPr>
                    </a:p>
                    <a:p>
                      <a:r>
                        <a:rPr kumimoji="1" lang="ja-JP" altLang="en-US" sz="1200" b="0" dirty="0">
                          <a:solidFill>
                            <a:srgbClr val="FF0000"/>
                          </a:solidFill>
                          <a:latin typeface="Meiryo UI" panose="020B0604030504040204" pitchFamily="50" charset="-128"/>
                          <a:ea typeface="Meiryo UI" panose="020B0604030504040204" pitchFamily="50" charset="-128"/>
                        </a:rPr>
                        <a:t>調査分析に係る業務</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276740265"/>
                  </a:ext>
                </a:extLst>
              </a:tr>
              <a:tr h="433946">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●●ハイヤー協会</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●●運輸局への要請、全体スキーム構築に係る伴走支援​</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53686239"/>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自治体</a:t>
                      </a:r>
                      <a:endParaRPr kumimoji="1" lang="en-US" altLang="ja-JP" sz="1200" b="0" dirty="0">
                        <a:solidFill>
                          <a:srgbClr val="FF0000"/>
                        </a:solidFill>
                        <a:latin typeface="Meiryo UI"/>
                        <a:ea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（●●市以外の３市町村）</a:t>
                      </a:r>
                      <a:endParaRPr kumimoji="1" lang="en-US" altLang="ja-JP" sz="1200" b="0" dirty="0">
                        <a:solidFill>
                          <a:srgbClr val="FF0000"/>
                        </a:solidFill>
                        <a:latin typeface="Meiryo UI"/>
                        <a:ea typeface="Meiryo UI"/>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地元住民への周知​</a:t>
                      </a:r>
                      <a:endParaRPr kumimoji="1" lang="en-US" altLang="ja-JP" sz="1200" kern="1200" dirty="0">
                        <a:solidFill>
                          <a:srgbClr val="FF000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地元観光施設への周知（告知）情報発信</a:t>
                      </a:r>
                      <a:endParaRPr kumimoji="1" lang="en-US" altLang="ja-JP" sz="1200" kern="1200" dirty="0">
                        <a:solidFill>
                          <a:srgbClr val="FF0000"/>
                        </a:solidFill>
                        <a:latin typeface="Meiryo UI" panose="020B0604030504040204" pitchFamily="50" charset="-128"/>
                        <a:ea typeface="Meiryo UI" panose="020B0604030504040204" pitchFamily="50" charset="-128"/>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88206800"/>
                  </a:ext>
                </a:extLst>
              </a:tr>
              <a:tr h="433946">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宿泊事業者、観光施設、飲食店、小売り店舗</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自施設内での告知協力（広告掲載、ホスター掲出、利用者へのサポート）​</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6777928"/>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他営業区域のタクシー事業者</a:t>
                      </a:r>
                      <a:endParaRPr kumimoji="1" lang="en-US" altLang="ja-JP" sz="1200" dirty="0">
                        <a:solidFill>
                          <a:srgbClr val="FF0000"/>
                        </a:solidFill>
                        <a:latin typeface="Meiryo UI"/>
                        <a:ea typeface="Meiryo UI"/>
                      </a:endParaRPr>
                    </a:p>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（●●県〇〇市）</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車両、乗務員の派遣</a:t>
                      </a: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011335838"/>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予約運行支援システムの提供</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実証運行事業に係る支援</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実証データの分析結果の共有</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5735043"/>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地元タクシー事業者</a:t>
                      </a:r>
                      <a:endParaRPr kumimoji="1" lang="en-US" altLang="ja-JP" sz="1200" dirty="0">
                        <a:solidFill>
                          <a:srgbClr val="FF0000"/>
                        </a:solidFill>
                        <a:latin typeface="Meiryo UI"/>
                        <a:ea typeface="Meiryo UI"/>
                      </a:endParaRPr>
                    </a:p>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（●●ハイヤー）</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旅客輸送に係る遠隔点呼</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緊急時の対応窓口</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233100863"/>
                  </a:ext>
                </a:extLst>
              </a:tr>
            </a:tbl>
          </a:graphicData>
        </a:graphic>
      </p:graphicFrame>
      <p:sp>
        <p:nvSpPr>
          <p:cNvPr id="15" name="Rectangle 25">
            <a:extLst>
              <a:ext uri="{FF2B5EF4-FFF2-40B4-BE49-F238E27FC236}">
                <a16:creationId xmlns:a16="http://schemas.microsoft.com/office/drawing/2014/main" id="{41B409EE-0809-D5C6-F477-85F397EF9738}"/>
              </a:ext>
            </a:extLst>
          </p:cNvPr>
          <p:cNvSpPr/>
          <p:nvPr/>
        </p:nvSpPr>
        <p:spPr>
          <a:xfrm>
            <a:off x="7029437" y="2221254"/>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371A4AAD-0DE6-3C6D-69B5-AA2D3C5256E6}"/>
              </a:ext>
            </a:extLst>
          </p:cNvPr>
          <p:cNvSpPr>
            <a:spLocks noGrp="1"/>
          </p:cNvSpPr>
          <p:nvPr>
            <p:ph type="sldNum" sz="quarter" idx="12"/>
          </p:nvPr>
        </p:nvSpPr>
        <p:spPr/>
        <p:txBody>
          <a:bodyPr/>
          <a:lstStyle/>
          <a:p>
            <a:fld id="{1B417C47-8415-4130-8DB2-9E7F47CC5EE9}" type="slidenum">
              <a:rPr kumimoji="1" lang="ja-JP" altLang="en-US" smtClean="0"/>
              <a:t>4</a:t>
            </a:fld>
            <a:endParaRPr kumimoji="1" lang="ja-JP" altLang="en-US"/>
          </a:p>
        </p:txBody>
      </p:sp>
    </p:spTree>
    <p:extLst>
      <p:ext uri="{BB962C8B-B14F-4D97-AF65-F5344CB8AC3E}">
        <p14:creationId xmlns:p14="http://schemas.microsoft.com/office/powerpoint/2010/main" val="153399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B4A1D-015A-2C62-8A26-F2758C844827}"/>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A351C52-3D48-E673-36BC-C17AAF11B80A}"/>
              </a:ext>
            </a:extLst>
          </p:cNvPr>
          <p:cNvSpPr txBox="1"/>
          <p:nvPr/>
        </p:nvSpPr>
        <p:spPr>
          <a:xfrm>
            <a:off x="312067" y="837618"/>
            <a:ext cx="4035794" cy="1938993"/>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B395329C-297B-5C91-BE57-9C67F700F9C1}"/>
              </a:ext>
            </a:extLst>
          </p:cNvPr>
          <p:cNvSpPr txBox="1">
            <a:spLocks/>
          </p:cNvSpPr>
          <p:nvPr/>
        </p:nvSpPr>
        <p:spPr>
          <a:xfrm>
            <a:off x="328699" y="3418813"/>
            <a:ext cx="3881794" cy="366378"/>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過年度の成果・課題など</a:t>
            </a:r>
          </a:p>
        </p:txBody>
      </p:sp>
      <p:sp>
        <p:nvSpPr>
          <p:cNvPr id="13" name="二等辺三角形 12">
            <a:extLst>
              <a:ext uri="{FF2B5EF4-FFF2-40B4-BE49-F238E27FC236}">
                <a16:creationId xmlns:a16="http://schemas.microsoft.com/office/drawing/2014/main" id="{B92F9DC7-31E8-CEDE-6C0B-0E0D3B8D85B1}"/>
              </a:ext>
            </a:extLst>
          </p:cNvPr>
          <p:cNvSpPr/>
          <p:nvPr/>
        </p:nvSpPr>
        <p:spPr>
          <a:xfrm flipH="1" flipV="1">
            <a:off x="1503668" y="299889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6" name="テキスト ボックス 5">
            <a:extLst>
              <a:ext uri="{FF2B5EF4-FFF2-40B4-BE49-F238E27FC236}">
                <a16:creationId xmlns:a16="http://schemas.microsoft.com/office/drawing/2014/main" id="{94E02D97-FCD5-EF48-411C-88D763A5DB9C}"/>
              </a:ext>
            </a:extLst>
          </p:cNvPr>
          <p:cNvSpPr txBox="1"/>
          <p:nvPr/>
        </p:nvSpPr>
        <p:spPr>
          <a:xfrm>
            <a:off x="427476" y="918512"/>
            <a:ext cx="3920385" cy="1569660"/>
          </a:xfrm>
          <a:prstGeom prst="rect">
            <a:avLst/>
          </a:prstGeom>
          <a:noFill/>
        </p:spPr>
        <p:txBody>
          <a:bodyPr wrap="square" rtlCol="0">
            <a:spAutoFit/>
          </a:bodyPr>
          <a:lstStyle/>
          <a:p>
            <a:r>
              <a:rPr kumimoji="1" lang="ja-JP" altLang="en-US" sz="1200" dirty="0">
                <a:solidFill>
                  <a:srgbClr val="FF0000"/>
                </a:solidFill>
                <a:latin typeface="メイリオ" panose="020B0604030504040204" pitchFamily="50" charset="-128"/>
                <a:ea typeface="メイリオ" panose="020B0604030504040204" pitchFamily="50" charset="-128"/>
              </a:rPr>
              <a:t>①他地域の事例を検証（先進地）</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〇〇県〇〇地区視察（令和〇年●月）</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②ベンダー（システム開発業者）との実証に向けて</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a:t>
            </a:r>
            <a:r>
              <a:rPr kumimoji="1" lang="ja-JP" altLang="en-US" sz="1200" dirty="0">
                <a:solidFill>
                  <a:srgbClr val="FF0000"/>
                </a:solidFill>
                <a:latin typeface="メイリオ" panose="020B0604030504040204" pitchFamily="50" charset="-128"/>
                <a:ea typeface="メイリオ" panose="020B0604030504040204" pitchFamily="50" charset="-128"/>
              </a:rPr>
              <a:t>の協議（令和６年〇月～）</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③関係自治体との意見交換</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（令和６年〇月から</a:t>
            </a:r>
            <a:r>
              <a:rPr lang="en-US" altLang="ja-JP" sz="1200" dirty="0">
                <a:solidFill>
                  <a:srgbClr val="FF0000"/>
                </a:solidFill>
                <a:latin typeface="メイリオ" panose="020B0604030504040204" pitchFamily="50" charset="-128"/>
                <a:ea typeface="メイリオ" panose="020B0604030504040204" pitchFamily="50" charset="-128"/>
              </a:rPr>
              <a:t>3</a:t>
            </a:r>
            <a:r>
              <a:rPr lang="ja-JP" altLang="en-US" sz="1200" dirty="0">
                <a:solidFill>
                  <a:srgbClr val="FF0000"/>
                </a:solidFill>
                <a:latin typeface="メイリオ" panose="020B0604030504040204" pitchFamily="50" charset="-128"/>
                <a:ea typeface="メイリオ" panose="020B0604030504040204" pitchFamily="50" charset="-128"/>
              </a:rPr>
              <a:t>回開催）</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④●●ハイヤー協会への相談</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（令和６年〇月）</a:t>
            </a:r>
          </a:p>
        </p:txBody>
      </p:sp>
      <p:sp>
        <p:nvSpPr>
          <p:cNvPr id="7" name="テキスト ボックス 6">
            <a:extLst>
              <a:ext uri="{FF2B5EF4-FFF2-40B4-BE49-F238E27FC236}">
                <a16:creationId xmlns:a16="http://schemas.microsoft.com/office/drawing/2014/main" id="{5FCC9F46-140A-D1D4-2B93-AD162BE81ED7}"/>
              </a:ext>
            </a:extLst>
          </p:cNvPr>
          <p:cNvSpPr txBox="1"/>
          <p:nvPr/>
        </p:nvSpPr>
        <p:spPr>
          <a:xfrm>
            <a:off x="5330962" y="94277"/>
            <a:ext cx="2472366" cy="276999"/>
          </a:xfrm>
          <a:prstGeom prst="rect">
            <a:avLst/>
          </a:prstGeom>
          <a:noFill/>
        </p:spPr>
        <p:txBody>
          <a:bodyPr wrap="square" rtlCol="0">
            <a:sp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A32C4555-8F50-A1DA-B9B6-823A859E553D}"/>
              </a:ext>
            </a:extLst>
          </p:cNvPr>
          <p:cNvSpPr txBox="1"/>
          <p:nvPr/>
        </p:nvSpPr>
        <p:spPr>
          <a:xfrm>
            <a:off x="6138234" y="100194"/>
            <a:ext cx="2472366" cy="276999"/>
          </a:xfrm>
          <a:prstGeom prst="rect">
            <a:avLst/>
          </a:prstGeom>
          <a:noFill/>
        </p:spPr>
        <p:txBody>
          <a:bodyPr wrap="square" rtlCol="0">
            <a:sp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0" name="スライド番号プレースホルダー 9">
            <a:extLst>
              <a:ext uri="{FF2B5EF4-FFF2-40B4-BE49-F238E27FC236}">
                <a16:creationId xmlns:a16="http://schemas.microsoft.com/office/drawing/2014/main" id="{CAAFDA5E-8994-160F-C41C-5B8DF706B3F7}"/>
              </a:ext>
            </a:extLst>
          </p:cNvPr>
          <p:cNvSpPr>
            <a:spLocks noGrp="1"/>
          </p:cNvSpPr>
          <p:nvPr>
            <p:ph type="sldNum" sz="quarter" idx="12"/>
          </p:nvPr>
        </p:nvSpPr>
        <p:spPr/>
        <p:txBody>
          <a:bodyPr/>
          <a:lstStyle/>
          <a:p>
            <a:fld id="{1B417C47-8415-4130-8DB2-9E7F47CC5EE9}" type="slidenum">
              <a:rPr kumimoji="1" lang="ja-JP" altLang="en-US" smtClean="0"/>
              <a:t>5</a:t>
            </a:fld>
            <a:endParaRPr kumimoji="1" lang="ja-JP" altLang="en-US"/>
          </a:p>
        </p:txBody>
      </p:sp>
      <p:sp>
        <p:nvSpPr>
          <p:cNvPr id="11" name="正方形/長方形 10">
            <a:extLst>
              <a:ext uri="{FF2B5EF4-FFF2-40B4-BE49-F238E27FC236}">
                <a16:creationId xmlns:a16="http://schemas.microsoft.com/office/drawing/2014/main" id="{5F5A94BF-A10F-32D4-BD79-837F6FFDE3C2}"/>
              </a:ext>
            </a:extLst>
          </p:cNvPr>
          <p:cNvSpPr/>
          <p:nvPr/>
        </p:nvSpPr>
        <p:spPr>
          <a:xfrm>
            <a:off x="367379" y="371276"/>
            <a:ext cx="3955457" cy="258797"/>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過年度の取り組み内容</a:t>
            </a:r>
          </a:p>
        </p:txBody>
      </p:sp>
      <p:sp>
        <p:nvSpPr>
          <p:cNvPr id="12" name="テキスト ボックス 11">
            <a:extLst>
              <a:ext uri="{FF2B5EF4-FFF2-40B4-BE49-F238E27FC236}">
                <a16:creationId xmlns:a16="http://schemas.microsoft.com/office/drawing/2014/main" id="{999FF331-015C-3F96-DD96-4DCB45652291}"/>
              </a:ext>
            </a:extLst>
          </p:cNvPr>
          <p:cNvSpPr txBox="1"/>
          <p:nvPr/>
        </p:nvSpPr>
        <p:spPr>
          <a:xfrm>
            <a:off x="290020" y="3888796"/>
            <a:ext cx="4032816" cy="2207672"/>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7A45E1-DBF0-6B8B-C1A0-E904260B12A2}"/>
              </a:ext>
            </a:extLst>
          </p:cNvPr>
          <p:cNvSpPr txBox="1"/>
          <p:nvPr/>
        </p:nvSpPr>
        <p:spPr>
          <a:xfrm>
            <a:off x="427477" y="4157476"/>
            <a:ext cx="3895359" cy="1200329"/>
          </a:xfrm>
          <a:prstGeom prst="rect">
            <a:avLst/>
          </a:prstGeom>
          <a:noFill/>
        </p:spPr>
        <p:txBody>
          <a:bodyPr wrap="square" rtlCol="0">
            <a:spAutoFit/>
          </a:bodyPr>
          <a:lstStyle/>
          <a:p>
            <a:r>
              <a:rPr kumimoji="1" lang="ja-JP" altLang="en-US" sz="1200" dirty="0">
                <a:solidFill>
                  <a:srgbClr val="FF0000"/>
                </a:solidFill>
                <a:latin typeface="メイリオ" panose="020B0604030504040204" pitchFamily="50" charset="-128"/>
                <a:ea typeface="メイリオ" panose="020B0604030504040204" pitchFamily="50" charset="-128"/>
              </a:rPr>
              <a:t>①</a:t>
            </a:r>
            <a:r>
              <a:rPr lang="ja-JP" altLang="en-US" sz="1200" dirty="0">
                <a:solidFill>
                  <a:srgbClr val="FF0000"/>
                </a:solidFill>
                <a:latin typeface="メイリオ" panose="020B0604030504040204" pitchFamily="50" charset="-128"/>
                <a:ea typeface="メイリオ" panose="020B0604030504040204" pitchFamily="50" charset="-128"/>
              </a:rPr>
              <a:t>事業</a:t>
            </a:r>
            <a:r>
              <a:rPr kumimoji="1" lang="ja-JP" altLang="en-US" sz="1200" dirty="0">
                <a:solidFill>
                  <a:srgbClr val="FF0000"/>
                </a:solidFill>
                <a:latin typeface="メイリオ" panose="020B0604030504040204" pitchFamily="50" charset="-128"/>
                <a:ea typeface="メイリオ" panose="020B0604030504040204" pitchFamily="50" charset="-128"/>
              </a:rPr>
              <a:t>予算規模の試算</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（地元の負担に対する経済波及効果の試算）</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②「〇〇モデル」のスキーム把握</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③関係自治体との目指すべき方向性の確認、共有</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④補助金等の有無の確認</a:t>
            </a:r>
            <a:endParaRPr lang="en-US" altLang="ja-JP" sz="1200" dirty="0">
              <a:solidFill>
                <a:srgbClr val="FF0000"/>
              </a:solidFill>
              <a:latin typeface="メイリオ" panose="020B0604030504040204" pitchFamily="50" charset="-128"/>
              <a:ea typeface="メイリオ" panose="020B0604030504040204" pitchFamily="50" charset="-128"/>
            </a:endParaRPr>
          </a:p>
          <a:p>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5" name="コンテンツ プレースホルダー 3">
            <a:extLst>
              <a:ext uri="{FF2B5EF4-FFF2-40B4-BE49-F238E27FC236}">
                <a16:creationId xmlns:a16="http://schemas.microsoft.com/office/drawing/2014/main" id="{0A0A94C5-E968-A041-536D-59E00B083635}"/>
              </a:ext>
            </a:extLst>
          </p:cNvPr>
          <p:cNvSpPr txBox="1">
            <a:spLocks/>
          </p:cNvSpPr>
          <p:nvPr/>
        </p:nvSpPr>
        <p:spPr>
          <a:xfrm>
            <a:off x="5023691" y="392479"/>
            <a:ext cx="1867280"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en-US" altLang="ja-JP" sz="1400" b="1" kern="0" dirty="0">
                <a:solidFill>
                  <a:prstClr val="white"/>
                </a:solidFill>
                <a:latin typeface="Meiryo UI" panose="020B0604030504040204" pitchFamily="50" charset="-128"/>
                <a:ea typeface="Meiryo UI" panose="020B0604030504040204" pitchFamily="50" charset="-128"/>
              </a:rPr>
              <a:t>KGI</a:t>
            </a:r>
            <a:endParaRPr kumimoji="0" lang="ja-JP" altLang="en-US" sz="1400" b="1" kern="0" dirty="0">
              <a:solidFill>
                <a:prstClr val="white"/>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961B2834-9D24-5DA2-B719-5CFD3E125649}"/>
              </a:ext>
            </a:extLst>
          </p:cNvPr>
          <p:cNvSpPr/>
          <p:nvPr/>
        </p:nvSpPr>
        <p:spPr>
          <a:xfrm>
            <a:off x="121680" y="180753"/>
            <a:ext cx="4416568" cy="651441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50F5B6B3-6927-57F3-736F-C6BF5A829510}"/>
              </a:ext>
            </a:extLst>
          </p:cNvPr>
          <p:cNvGraphicFramePr>
            <a:graphicFrameLocks noGrp="1"/>
          </p:cNvGraphicFramePr>
          <p:nvPr>
            <p:extLst>
              <p:ext uri="{D42A27DB-BD31-4B8C-83A1-F6EECF244321}">
                <p14:modId xmlns:p14="http://schemas.microsoft.com/office/powerpoint/2010/main" val="321893130"/>
              </p:ext>
            </p:extLst>
          </p:nvPr>
        </p:nvGraphicFramePr>
        <p:xfrm>
          <a:off x="5029200" y="870595"/>
          <a:ext cx="6552706" cy="1244528"/>
        </p:xfrm>
        <a:graphic>
          <a:graphicData uri="http://schemas.openxmlformats.org/drawingml/2006/table">
            <a:tbl>
              <a:tblPr/>
              <a:tblGrid>
                <a:gridCol w="2565312">
                  <a:extLst>
                    <a:ext uri="{9D8B030D-6E8A-4147-A177-3AD203B41FA5}">
                      <a16:colId xmlns:a16="http://schemas.microsoft.com/office/drawing/2014/main" val="3596760586"/>
                    </a:ext>
                  </a:extLst>
                </a:gridCol>
                <a:gridCol w="1993697">
                  <a:extLst>
                    <a:ext uri="{9D8B030D-6E8A-4147-A177-3AD203B41FA5}">
                      <a16:colId xmlns:a16="http://schemas.microsoft.com/office/drawing/2014/main" val="924139827"/>
                    </a:ext>
                  </a:extLst>
                </a:gridCol>
                <a:gridCol w="1993697">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現状値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配車手配から到着までの所要時間</a:t>
                      </a:r>
                      <a:endParaRPr lang="en-US" altLang="ja-JP" sz="12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　（実証期間中の平均）</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45</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分</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30</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秒</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R</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６年</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30</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分</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R7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年</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05729">
                <a:tc gridSpan="3">
                  <a:txBody>
                    <a:bodyPr/>
                    <a:lstStyle/>
                    <a:p>
                      <a:pPr algn="l"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graphicFrame>
        <p:nvGraphicFramePr>
          <p:cNvPr id="19" name="表 18">
            <a:extLst>
              <a:ext uri="{FF2B5EF4-FFF2-40B4-BE49-F238E27FC236}">
                <a16:creationId xmlns:a16="http://schemas.microsoft.com/office/drawing/2014/main" id="{6513D618-12C9-ED51-CC12-783501AD4A24}"/>
              </a:ext>
            </a:extLst>
          </p:cNvPr>
          <p:cNvGraphicFramePr>
            <a:graphicFrameLocks noGrp="1"/>
          </p:cNvGraphicFramePr>
          <p:nvPr>
            <p:extLst>
              <p:ext uri="{D42A27DB-BD31-4B8C-83A1-F6EECF244321}">
                <p14:modId xmlns:p14="http://schemas.microsoft.com/office/powerpoint/2010/main" val="93577490"/>
              </p:ext>
            </p:extLst>
          </p:nvPr>
        </p:nvGraphicFramePr>
        <p:xfrm>
          <a:off x="4968510" y="2870189"/>
          <a:ext cx="6555035" cy="1257380"/>
        </p:xfrm>
        <a:graphic>
          <a:graphicData uri="http://schemas.openxmlformats.org/drawingml/2006/table">
            <a:tbl>
              <a:tblPr/>
              <a:tblGrid>
                <a:gridCol w="2567641">
                  <a:extLst>
                    <a:ext uri="{9D8B030D-6E8A-4147-A177-3AD203B41FA5}">
                      <a16:colId xmlns:a16="http://schemas.microsoft.com/office/drawing/2014/main" val="3596760586"/>
                    </a:ext>
                  </a:extLst>
                </a:gridCol>
                <a:gridCol w="1267607">
                  <a:extLst>
                    <a:ext uri="{9D8B030D-6E8A-4147-A177-3AD203B41FA5}">
                      <a16:colId xmlns:a16="http://schemas.microsoft.com/office/drawing/2014/main" val="924139827"/>
                    </a:ext>
                  </a:extLst>
                </a:gridCol>
                <a:gridCol w="2719787">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積算根拠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配車件数（対象：観光客）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2,142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日（１台）あたり</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4.5</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台</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×68</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日</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18581">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400" b="0" i="0" u="none" strike="noStrike" dirty="0">
                          <a:solidFill>
                            <a:srgbClr val="FF0000"/>
                          </a:solidFill>
                          <a:effectLst/>
                          <a:latin typeface="Meiryo UI" panose="020B0604030504040204" pitchFamily="50" charset="-128"/>
                          <a:ea typeface="Meiryo UI" panose="020B0604030504040204" pitchFamily="50" charset="-128"/>
                        </a:rPr>
                        <a:t>効果測定手法：</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graphicFrame>
        <p:nvGraphicFramePr>
          <p:cNvPr id="20" name="表 19">
            <a:extLst>
              <a:ext uri="{FF2B5EF4-FFF2-40B4-BE49-F238E27FC236}">
                <a16:creationId xmlns:a16="http://schemas.microsoft.com/office/drawing/2014/main" id="{97A4BDC1-2ADC-7185-EE00-8C5A2D95C156}"/>
              </a:ext>
            </a:extLst>
          </p:cNvPr>
          <p:cNvGraphicFramePr>
            <a:graphicFrameLocks noGrp="1"/>
          </p:cNvGraphicFramePr>
          <p:nvPr>
            <p:extLst>
              <p:ext uri="{D42A27DB-BD31-4B8C-83A1-F6EECF244321}">
                <p14:modId xmlns:p14="http://schemas.microsoft.com/office/powerpoint/2010/main" val="638829852"/>
              </p:ext>
            </p:extLst>
          </p:nvPr>
        </p:nvGraphicFramePr>
        <p:xfrm>
          <a:off x="4934605" y="4774948"/>
          <a:ext cx="6555035" cy="1244528"/>
        </p:xfrm>
        <a:graphic>
          <a:graphicData uri="http://schemas.openxmlformats.org/drawingml/2006/table">
            <a:tbl>
              <a:tblPr/>
              <a:tblGrid>
                <a:gridCol w="2567641">
                  <a:extLst>
                    <a:ext uri="{9D8B030D-6E8A-4147-A177-3AD203B41FA5}">
                      <a16:colId xmlns:a16="http://schemas.microsoft.com/office/drawing/2014/main" val="3596760586"/>
                    </a:ext>
                  </a:extLst>
                </a:gridCol>
                <a:gridCol w="1471633">
                  <a:extLst>
                    <a:ext uri="{9D8B030D-6E8A-4147-A177-3AD203B41FA5}">
                      <a16:colId xmlns:a16="http://schemas.microsoft.com/office/drawing/2014/main" val="924139827"/>
                    </a:ext>
                  </a:extLst>
                </a:gridCol>
                <a:gridCol w="2515761">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積算根拠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100" b="0" i="0" u="none" strike="noStrike" dirty="0">
                          <a:solidFill>
                            <a:srgbClr val="FF0000"/>
                          </a:solidFill>
                          <a:effectLst/>
                          <a:latin typeface="游ゴシック" panose="020B0400000000000000" pitchFamily="50" charset="-128"/>
                          <a:ea typeface="+mn-ea"/>
                        </a:rPr>
                        <a:t>配車件数（対象：観光客）</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mn-ea"/>
                        </a:rPr>
                        <a:t>3,060</a:t>
                      </a:r>
                      <a:r>
                        <a:rPr lang="ja-JP" altLang="en-US" sz="1400" b="0" i="0" u="none" strike="noStrike" dirty="0">
                          <a:solidFill>
                            <a:srgbClr val="FF0000"/>
                          </a:solidFill>
                          <a:effectLst/>
                          <a:latin typeface="游ゴシック" panose="020B0400000000000000" pitchFamily="50" charset="-128"/>
                          <a:ea typeface="+mn-ea"/>
                        </a:rPr>
                        <a:t>件</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mn-ea"/>
                        </a:rPr>
                        <a:t>1</a:t>
                      </a:r>
                      <a:r>
                        <a:rPr lang="ja-JP" altLang="en-US" sz="1400" b="0" i="0" u="none" strike="noStrike" dirty="0">
                          <a:solidFill>
                            <a:srgbClr val="FF0000"/>
                          </a:solidFill>
                          <a:effectLst/>
                          <a:latin typeface="游ゴシック" panose="020B0400000000000000" pitchFamily="50" charset="-128"/>
                          <a:ea typeface="+mn-ea"/>
                        </a:rPr>
                        <a:t>日（１台）あたり</a:t>
                      </a:r>
                      <a:r>
                        <a:rPr lang="en-US" altLang="ja-JP" sz="1400" b="0" i="0" u="none" strike="noStrike" dirty="0">
                          <a:solidFill>
                            <a:srgbClr val="FF0000"/>
                          </a:solidFill>
                          <a:effectLst/>
                          <a:latin typeface="游ゴシック" panose="020B0400000000000000" pitchFamily="50" charset="-128"/>
                          <a:ea typeface="+mn-ea"/>
                        </a:rPr>
                        <a:t>10</a:t>
                      </a:r>
                      <a:r>
                        <a:rPr lang="ja-JP" altLang="en-US" sz="1400" b="0" i="0" u="none" strike="noStrike" dirty="0">
                          <a:solidFill>
                            <a:srgbClr val="FF0000"/>
                          </a:solidFill>
                          <a:effectLst/>
                          <a:latin typeface="游ゴシック" panose="020B0400000000000000" pitchFamily="50" charset="-128"/>
                          <a:ea typeface="+mn-ea"/>
                        </a:rPr>
                        <a:t>件</a:t>
                      </a:r>
                      <a:endParaRPr lang="en-US" altLang="ja-JP" sz="1400" b="0" i="0" u="none" strike="noStrike" dirty="0">
                        <a:solidFill>
                          <a:srgbClr val="FF0000"/>
                        </a:solidFill>
                        <a:effectLst/>
                        <a:latin typeface="游ゴシック" panose="020B0400000000000000" pitchFamily="50" charset="-128"/>
                        <a:ea typeface="+mn-ea"/>
                      </a:endParaRPr>
                    </a:p>
                    <a:p>
                      <a:pPr algn="l" fontAlgn="ctr"/>
                      <a:r>
                        <a:rPr lang="ja-JP" altLang="en-US" sz="1400" b="0" i="0" u="none" strike="noStrike" dirty="0">
                          <a:solidFill>
                            <a:srgbClr val="FF0000"/>
                          </a:solidFill>
                          <a:effectLst/>
                          <a:latin typeface="游ゴシック" panose="020B0400000000000000" pitchFamily="50" charset="-128"/>
                          <a:ea typeface="+mn-ea"/>
                        </a:rPr>
                        <a:t>　</a:t>
                      </a:r>
                      <a:r>
                        <a:rPr lang="en-US" altLang="ja-JP" sz="1400" b="0" i="0" u="none" strike="noStrike" dirty="0">
                          <a:solidFill>
                            <a:srgbClr val="FF0000"/>
                          </a:solidFill>
                          <a:effectLst/>
                          <a:latin typeface="游ゴシック" panose="020B0400000000000000" pitchFamily="50" charset="-128"/>
                          <a:ea typeface="+mn-ea"/>
                        </a:rPr>
                        <a:t>4.5</a:t>
                      </a:r>
                      <a:r>
                        <a:rPr lang="ja-JP" altLang="en-US" sz="1400" b="0" i="0" u="none" strike="noStrike" dirty="0">
                          <a:solidFill>
                            <a:srgbClr val="FF0000"/>
                          </a:solidFill>
                          <a:effectLst/>
                          <a:latin typeface="游ゴシック" panose="020B0400000000000000" pitchFamily="50" charset="-128"/>
                          <a:ea typeface="+mn-ea"/>
                        </a:rPr>
                        <a:t>台</a:t>
                      </a:r>
                      <a:r>
                        <a:rPr lang="en-US" altLang="ja-JP" sz="1400" b="0" i="0" u="none" strike="noStrike" dirty="0">
                          <a:solidFill>
                            <a:srgbClr val="FF0000"/>
                          </a:solidFill>
                          <a:effectLst/>
                          <a:latin typeface="游ゴシック" panose="020B0400000000000000" pitchFamily="50" charset="-128"/>
                          <a:ea typeface="+mn-ea"/>
                        </a:rPr>
                        <a:t>×68</a:t>
                      </a:r>
                      <a:r>
                        <a:rPr lang="ja-JP" altLang="en-US" sz="1400" b="0" i="0" u="none" strike="noStrike" dirty="0">
                          <a:solidFill>
                            <a:srgbClr val="FF0000"/>
                          </a:solidFill>
                          <a:effectLst/>
                          <a:latin typeface="游ゴシック" panose="020B0400000000000000" pitchFamily="50" charset="-128"/>
                          <a:ea typeface="+mn-ea"/>
                        </a:rPr>
                        <a:t>日</a:t>
                      </a:r>
                      <a:r>
                        <a:rPr lang="en-US" altLang="ja-JP" sz="1400" b="0" i="0" u="none" strike="noStrike" dirty="0">
                          <a:solidFill>
                            <a:srgbClr val="FF0000"/>
                          </a:solidFill>
                          <a:effectLst/>
                          <a:latin typeface="游ゴシック" panose="020B0400000000000000" pitchFamily="50" charset="-128"/>
                          <a:ea typeface="+mn-ea"/>
                        </a:rPr>
                        <a:t>×10</a:t>
                      </a:r>
                      <a:r>
                        <a:rPr lang="ja-JP" altLang="en-US" sz="1400" b="0" i="0" u="none" strike="noStrike" dirty="0">
                          <a:solidFill>
                            <a:srgbClr val="FF0000"/>
                          </a:solidFill>
                          <a:effectLst/>
                          <a:latin typeface="游ゴシック" panose="020B0400000000000000" pitchFamily="50" charset="-128"/>
                          <a:ea typeface="+mn-ea"/>
                        </a:rPr>
                        <a:t>件</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05729">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400" b="0" i="0" u="none" strike="noStrike" dirty="0">
                          <a:solidFill>
                            <a:srgbClr val="FF0000"/>
                          </a:solidFill>
                          <a:effectLst/>
                          <a:latin typeface="Meiryo UI" panose="020B0604030504040204" pitchFamily="50" charset="-128"/>
                          <a:ea typeface="Meiryo UI" panose="020B0604030504040204" pitchFamily="50" charset="-128"/>
                        </a:rPr>
                        <a:t>効果測定手法：効果測定手法：</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sp>
        <p:nvSpPr>
          <p:cNvPr id="21" name="二等辺三角形 20">
            <a:extLst>
              <a:ext uri="{FF2B5EF4-FFF2-40B4-BE49-F238E27FC236}">
                <a16:creationId xmlns:a16="http://schemas.microsoft.com/office/drawing/2014/main" id="{70FB6EC4-30C3-FD19-0CCC-9C3CF639BAB2}"/>
              </a:ext>
            </a:extLst>
          </p:cNvPr>
          <p:cNvSpPr/>
          <p:nvPr/>
        </p:nvSpPr>
        <p:spPr>
          <a:xfrm rot="16200000" flipH="1" flipV="1">
            <a:off x="4309636" y="181388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9" name="コンテンツ プレースホルダー 3">
            <a:extLst>
              <a:ext uri="{FF2B5EF4-FFF2-40B4-BE49-F238E27FC236}">
                <a16:creationId xmlns:a16="http://schemas.microsoft.com/office/drawing/2014/main" id="{91390025-711F-18D0-D435-9DF6B0789EDB}"/>
              </a:ext>
            </a:extLst>
          </p:cNvPr>
          <p:cNvSpPr txBox="1">
            <a:spLocks/>
          </p:cNvSpPr>
          <p:nvPr/>
        </p:nvSpPr>
        <p:spPr>
          <a:xfrm>
            <a:off x="4968511" y="2451068"/>
            <a:ext cx="2105320"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en-US" altLang="ja-JP" sz="1400" b="1" kern="0" dirty="0">
                <a:solidFill>
                  <a:prstClr val="white"/>
                </a:solidFill>
                <a:latin typeface="Meiryo UI" panose="020B0604030504040204" pitchFamily="50" charset="-128"/>
                <a:ea typeface="Meiryo UI" panose="020B0604030504040204" pitchFamily="50" charset="-128"/>
              </a:rPr>
              <a:t>KPI</a:t>
            </a:r>
            <a:endParaRPr kumimoji="0" lang="ja-JP" altLang="en-US" sz="1400" b="1" kern="0" dirty="0">
              <a:solidFill>
                <a:prstClr val="white"/>
              </a:solidFill>
              <a:latin typeface="Meiryo UI" panose="020B0604030504040204" pitchFamily="50" charset="-128"/>
              <a:ea typeface="Meiryo UI" panose="020B0604030504040204" pitchFamily="50" charset="-128"/>
            </a:endParaRPr>
          </a:p>
        </p:txBody>
      </p:sp>
      <p:sp>
        <p:nvSpPr>
          <p:cNvPr id="17" name="コンテンツ プレースホルダー 3">
            <a:extLst>
              <a:ext uri="{FF2B5EF4-FFF2-40B4-BE49-F238E27FC236}">
                <a16:creationId xmlns:a16="http://schemas.microsoft.com/office/drawing/2014/main" id="{BF523329-189D-8C67-7C06-05B02BB763B6}"/>
              </a:ext>
            </a:extLst>
          </p:cNvPr>
          <p:cNvSpPr txBox="1">
            <a:spLocks/>
          </p:cNvSpPr>
          <p:nvPr/>
        </p:nvSpPr>
        <p:spPr>
          <a:xfrm>
            <a:off x="4904670" y="4321675"/>
            <a:ext cx="3059115"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中長期の</a:t>
            </a:r>
            <a:r>
              <a:rPr kumimoji="0" lang="en-US" altLang="ja-JP" sz="1400" b="1" kern="0" dirty="0">
                <a:solidFill>
                  <a:prstClr val="white"/>
                </a:solidFill>
                <a:latin typeface="Meiryo UI" panose="020B0604030504040204" pitchFamily="50" charset="-128"/>
                <a:ea typeface="Meiryo UI" panose="020B0604030504040204" pitchFamily="50" charset="-128"/>
              </a:rPr>
              <a:t>KPI</a:t>
            </a:r>
            <a:r>
              <a:rPr kumimoji="0" lang="ja-JP" altLang="en-US" sz="1400" b="1" kern="0" dirty="0">
                <a:solidFill>
                  <a:prstClr val="white"/>
                </a:solidFill>
                <a:latin typeface="Meiryo UI" panose="020B0604030504040204" pitchFamily="50" charset="-128"/>
                <a:ea typeface="Meiryo UI" panose="020B0604030504040204" pitchFamily="50" charset="-128"/>
              </a:rPr>
              <a:t>（３年後）</a:t>
            </a:r>
          </a:p>
        </p:txBody>
      </p:sp>
      <p:sp>
        <p:nvSpPr>
          <p:cNvPr id="3" name="Rectangle 25">
            <a:extLst>
              <a:ext uri="{FF2B5EF4-FFF2-40B4-BE49-F238E27FC236}">
                <a16:creationId xmlns:a16="http://schemas.microsoft.com/office/drawing/2014/main" id="{6C9884ED-531B-78E7-D85B-10583C5C16A6}"/>
              </a:ext>
            </a:extLst>
          </p:cNvPr>
          <p:cNvSpPr/>
          <p:nvPr/>
        </p:nvSpPr>
        <p:spPr>
          <a:xfrm>
            <a:off x="4862580" y="3129329"/>
            <a:ext cx="6766894" cy="2382196"/>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左記（過年度の取り組み内容）を未実施の場合は記載不要です。（空欄）</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kern="0" dirty="0">
                <a:solidFill>
                  <a:srgbClr val="FF0000"/>
                </a:solidFill>
                <a:latin typeface="Meiryo UI" panose="020B0604030504040204" pitchFamily="50" charset="-128"/>
                <a:ea typeface="Meiryo UI" panose="020B0604030504040204" pitchFamily="50" charset="-128"/>
              </a:rPr>
              <a:t>KGI</a:t>
            </a:r>
            <a:r>
              <a:rPr lang="ja-JP" altLang="en-US" sz="1600" kern="0" dirty="0">
                <a:solidFill>
                  <a:srgbClr val="FF0000"/>
                </a:solidFill>
                <a:latin typeface="Meiryo UI" panose="020B0604030504040204" pitchFamily="50" charset="-128"/>
                <a:ea typeface="Meiryo UI" panose="020B0604030504040204" pitchFamily="50" charset="-128"/>
              </a:rPr>
              <a:t>、</a:t>
            </a:r>
            <a:r>
              <a:rPr lang="en-US" altLang="ja-JP" sz="1600" kern="0" dirty="0">
                <a:solidFill>
                  <a:srgbClr val="FF0000"/>
                </a:solidFill>
                <a:latin typeface="Meiryo UI" panose="020B0604030504040204" pitchFamily="50" charset="-128"/>
                <a:ea typeface="Meiryo UI" panose="020B0604030504040204" pitchFamily="50" charset="-128"/>
              </a:rPr>
              <a:t>KPI</a:t>
            </a:r>
            <a:r>
              <a:rPr lang="ja-JP" altLang="en-US" sz="1600" kern="0" dirty="0">
                <a:solidFill>
                  <a:srgbClr val="FF0000"/>
                </a:solidFill>
                <a:latin typeface="Meiryo UI" panose="020B0604030504040204" pitchFamily="50" charset="-128"/>
                <a:ea typeface="Meiryo UI" panose="020B0604030504040204" pitchFamily="50" charset="-128"/>
              </a:rPr>
              <a:t>は必ず記載ください。　複数ある場合はコピーのうえ記載願います。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b="1" u="sng" kern="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359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03DD16C-547E-AE4B-AED6-62DA9810EDBF}"/>
              </a:ext>
            </a:extLst>
          </p:cNvPr>
          <p:cNvGraphicFramePr>
            <a:graphicFrameLocks noGrp="1"/>
          </p:cNvGraphicFramePr>
          <p:nvPr>
            <p:extLst>
              <p:ext uri="{D42A27DB-BD31-4B8C-83A1-F6EECF244321}">
                <p14:modId xmlns:p14="http://schemas.microsoft.com/office/powerpoint/2010/main" val="3525051251"/>
              </p:ext>
            </p:extLst>
          </p:nvPr>
        </p:nvGraphicFramePr>
        <p:xfrm>
          <a:off x="281473" y="1289317"/>
          <a:ext cx="11072327" cy="5340512"/>
        </p:xfrm>
        <a:graphic>
          <a:graphicData uri="http://schemas.openxmlformats.org/drawingml/2006/table">
            <a:tbl>
              <a:tblPr/>
              <a:tblGrid>
                <a:gridCol w="679295">
                  <a:extLst>
                    <a:ext uri="{9D8B030D-6E8A-4147-A177-3AD203B41FA5}">
                      <a16:colId xmlns:a16="http://schemas.microsoft.com/office/drawing/2014/main" val="1362508667"/>
                    </a:ext>
                  </a:extLst>
                </a:gridCol>
                <a:gridCol w="866086">
                  <a:extLst>
                    <a:ext uri="{9D8B030D-6E8A-4147-A177-3AD203B41FA5}">
                      <a16:colId xmlns:a16="http://schemas.microsoft.com/office/drawing/2014/main" val="926156530"/>
                    </a:ext>
                  </a:extLst>
                </a:gridCol>
                <a:gridCol w="866086">
                  <a:extLst>
                    <a:ext uri="{9D8B030D-6E8A-4147-A177-3AD203B41FA5}">
                      <a16:colId xmlns:a16="http://schemas.microsoft.com/office/drawing/2014/main" val="2590370586"/>
                    </a:ext>
                  </a:extLst>
                </a:gridCol>
                <a:gridCol w="866086">
                  <a:extLst>
                    <a:ext uri="{9D8B030D-6E8A-4147-A177-3AD203B41FA5}">
                      <a16:colId xmlns:a16="http://schemas.microsoft.com/office/drawing/2014/main" val="3199583279"/>
                    </a:ext>
                  </a:extLst>
                </a:gridCol>
                <a:gridCol w="866086">
                  <a:extLst>
                    <a:ext uri="{9D8B030D-6E8A-4147-A177-3AD203B41FA5}">
                      <a16:colId xmlns:a16="http://schemas.microsoft.com/office/drawing/2014/main" val="664869911"/>
                    </a:ext>
                  </a:extLst>
                </a:gridCol>
                <a:gridCol w="866086">
                  <a:extLst>
                    <a:ext uri="{9D8B030D-6E8A-4147-A177-3AD203B41FA5}">
                      <a16:colId xmlns:a16="http://schemas.microsoft.com/office/drawing/2014/main" val="3012890683"/>
                    </a:ext>
                  </a:extLst>
                </a:gridCol>
                <a:gridCol w="866086">
                  <a:extLst>
                    <a:ext uri="{9D8B030D-6E8A-4147-A177-3AD203B41FA5}">
                      <a16:colId xmlns:a16="http://schemas.microsoft.com/office/drawing/2014/main" val="1234082415"/>
                    </a:ext>
                  </a:extLst>
                </a:gridCol>
                <a:gridCol w="866086">
                  <a:extLst>
                    <a:ext uri="{9D8B030D-6E8A-4147-A177-3AD203B41FA5}">
                      <a16:colId xmlns:a16="http://schemas.microsoft.com/office/drawing/2014/main" val="294628085"/>
                    </a:ext>
                  </a:extLst>
                </a:gridCol>
                <a:gridCol w="866086">
                  <a:extLst>
                    <a:ext uri="{9D8B030D-6E8A-4147-A177-3AD203B41FA5}">
                      <a16:colId xmlns:a16="http://schemas.microsoft.com/office/drawing/2014/main" val="3221742906"/>
                    </a:ext>
                  </a:extLst>
                </a:gridCol>
                <a:gridCol w="866086">
                  <a:extLst>
                    <a:ext uri="{9D8B030D-6E8A-4147-A177-3AD203B41FA5}">
                      <a16:colId xmlns:a16="http://schemas.microsoft.com/office/drawing/2014/main" val="2144516797"/>
                    </a:ext>
                  </a:extLst>
                </a:gridCol>
                <a:gridCol w="866086">
                  <a:extLst>
                    <a:ext uri="{9D8B030D-6E8A-4147-A177-3AD203B41FA5}">
                      <a16:colId xmlns:a16="http://schemas.microsoft.com/office/drawing/2014/main" val="2173171982"/>
                    </a:ext>
                  </a:extLst>
                </a:gridCol>
                <a:gridCol w="866086">
                  <a:extLst>
                    <a:ext uri="{9D8B030D-6E8A-4147-A177-3AD203B41FA5}">
                      <a16:colId xmlns:a16="http://schemas.microsoft.com/office/drawing/2014/main" val="358665427"/>
                    </a:ext>
                  </a:extLst>
                </a:gridCol>
                <a:gridCol w="866086">
                  <a:extLst>
                    <a:ext uri="{9D8B030D-6E8A-4147-A177-3AD203B41FA5}">
                      <a16:colId xmlns:a16="http://schemas.microsoft.com/office/drawing/2014/main" val="1139820591"/>
                    </a:ext>
                  </a:extLst>
                </a:gridCol>
              </a:tblGrid>
              <a:tr h="438540">
                <a:tc>
                  <a:txBody>
                    <a:bodyPr/>
                    <a:lstStyle/>
                    <a:p>
                      <a:pPr algn="l" fontAlgn="b"/>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a:noFill/>
                    </a:lnB>
                  </a:tcPr>
                </a:tc>
                <a:tc gridSpan="12">
                  <a:txBody>
                    <a:bodyPr/>
                    <a:lstStyle/>
                    <a:p>
                      <a:pPr algn="ctr" fontAlgn="b"/>
                      <a:r>
                        <a:rPr lang="en-US" sz="1400" b="1" i="0" u="none" strike="noStrike">
                          <a:solidFill>
                            <a:schemeClr val="bg1"/>
                          </a:solidFill>
                          <a:effectLst/>
                          <a:latin typeface="Meiryo UI"/>
                          <a:ea typeface="Meiryo UI"/>
                        </a:rPr>
                        <a:t>R</a:t>
                      </a:r>
                      <a:r>
                        <a:rPr lang="ja-JP" altLang="en-US" sz="1400" b="1" i="0" u="none" strike="noStrike">
                          <a:solidFill>
                            <a:schemeClr val="bg1"/>
                          </a:solidFill>
                          <a:effectLst/>
                          <a:latin typeface="Meiryo UI"/>
                          <a:ea typeface="Meiryo UI"/>
                        </a:rPr>
                        <a:t>７年度（</a:t>
                      </a:r>
                      <a:r>
                        <a:rPr lang="en-US" altLang="ja-JP" sz="1400" b="1" i="0" u="none" strike="noStrike">
                          <a:solidFill>
                            <a:schemeClr val="bg1"/>
                          </a:solidFill>
                          <a:effectLst/>
                          <a:latin typeface="Meiryo UI"/>
                          <a:ea typeface="Meiryo UI"/>
                        </a:rPr>
                        <a:t>2025</a:t>
                      </a:r>
                      <a:r>
                        <a:rPr lang="ja-JP" altLang="en-US" sz="1400" b="1" i="0" u="none" strike="noStrike">
                          <a:solidFill>
                            <a:schemeClr val="bg1"/>
                          </a:solidFill>
                          <a:effectLst/>
                          <a:latin typeface="Meiryo UI"/>
                          <a:ea typeface="Meiryo UI"/>
                        </a:rPr>
                        <a:t>年度）</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333878616"/>
                  </a:ext>
                </a:extLst>
              </a:tr>
              <a:tr h="438540">
                <a:tc>
                  <a:txBody>
                    <a:bodyPr/>
                    <a:lstStyle/>
                    <a:p>
                      <a:pPr algn="l" fontAlgn="b"/>
                      <a:endParaRPr lang="ja-JP" altLang="en-US" sz="60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tcPr>
                </a:tc>
                <a:tc>
                  <a:txBody>
                    <a:bodyPr/>
                    <a:lstStyle/>
                    <a:p>
                      <a:pPr algn="ctr" fontAlgn="b"/>
                      <a:r>
                        <a:rPr lang="en-US" altLang="ja-JP" sz="1200" b="1" i="0" u="none" strike="noStrike">
                          <a:solidFill>
                            <a:schemeClr val="bg1"/>
                          </a:solidFill>
                          <a:effectLst/>
                          <a:latin typeface="Meiryo UI"/>
                          <a:ea typeface="Meiryo UI"/>
                        </a:rPr>
                        <a:t>4</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5</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6</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7</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8</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9</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10</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3</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extLst>
                  <a:ext uri="{0D108BD9-81ED-4DB2-BD59-A6C34878D82A}">
                    <a16:rowId xmlns:a16="http://schemas.microsoft.com/office/drawing/2014/main" val="1799054147"/>
                  </a:ext>
                </a:extLst>
              </a:tr>
              <a:tr h="751043">
                <a:tc>
                  <a:txBody>
                    <a:bodyPr/>
                    <a:lstStyle/>
                    <a:p>
                      <a:pPr algn="ctr" fontAlgn="b"/>
                      <a:r>
                        <a:rPr lang="ja-JP" altLang="en-US" sz="1100" b="1" i="0" u="none" strike="noStrike">
                          <a:solidFill>
                            <a:srgbClr val="000000"/>
                          </a:solidFill>
                          <a:effectLst/>
                          <a:latin typeface="Meiryo UI"/>
                          <a:ea typeface="Meiryo UI"/>
                        </a:rPr>
                        <a:t>支援スケジュール</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100" b="0" i="0" u="none" strike="noStrike" dirty="0">
                          <a:solidFill>
                            <a:srgbClr val="000000"/>
                          </a:solidFill>
                          <a:effectLst/>
                          <a:latin typeface="Meiryo UI"/>
                          <a:ea typeface="Meiryo UI"/>
                        </a:rPr>
                        <a:t>　</a:t>
                      </a:r>
                      <a:endParaRPr lang="ja-JP" altLang="en-US" sz="1100" b="1"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kumimoji="1" lang="ja-JP" altLang="en-US" sz="1100" b="1" dirty="0">
                          <a:latin typeface="Meiryo UI"/>
                          <a:ea typeface="Meiryo UI"/>
                        </a:rPr>
                        <a:t>■申請</a:t>
                      </a:r>
                      <a:endParaRPr kumimoji="1" lang="en-US" altLang="ja-JP" sz="1100" b="1" dirty="0">
                        <a:latin typeface="Meiryo UI"/>
                        <a:ea typeface="Meiryo UI"/>
                      </a:endParaRPr>
                    </a:p>
                    <a:p>
                      <a:pPr algn="l" fontAlgn="b"/>
                      <a:r>
                        <a:rPr kumimoji="1" lang="ja-JP" altLang="en-US" sz="1100" b="1" dirty="0">
                          <a:latin typeface="Meiryo UI"/>
                          <a:ea typeface="Meiryo UI"/>
                        </a:rPr>
                        <a:t>審査・採択</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r>
                        <a:rPr lang="ja-JP" altLang="en-US" sz="1100" b="1" i="0" u="none" strike="noStrike" dirty="0">
                          <a:solidFill>
                            <a:srgbClr val="000000"/>
                          </a:solidFill>
                          <a:effectLst/>
                          <a:latin typeface="Meiryo UI"/>
                          <a:ea typeface="Meiryo UI"/>
                        </a:rPr>
                        <a:t>■内容確認</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100" b="1" i="0" u="none" strike="noStrike">
                          <a:solidFill>
                            <a:srgbClr val="000000"/>
                          </a:solidFill>
                          <a:effectLst/>
                          <a:latin typeface="Meiryo UI"/>
                          <a:ea typeface="Meiryo UI"/>
                        </a:rPr>
                        <a:t>　</a:t>
                      </a:r>
                      <a:endParaRPr kumimoji="1" lang="ja-JP" altLang="en-US" sz="1100" b="1">
                        <a:latin typeface="Meiryo UI"/>
                        <a:ea typeface="Meiryo UI"/>
                      </a:endParaRPr>
                    </a:p>
                    <a:p>
                      <a:pPr algn="l" fontAlgn="b"/>
                      <a:endParaRPr lang="ja-JP" altLang="en-US" sz="1100" b="1"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■中間報告</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■実績報告</a:t>
                      </a:r>
                      <a:endParaRPr lang="en-US" altLang="ja-JP" sz="1100" b="1" i="0" u="none" strike="noStrike" dirty="0">
                        <a:solidFill>
                          <a:srgbClr val="000000"/>
                        </a:solidFill>
                        <a:effectLst/>
                        <a:latin typeface="Meiryo UI"/>
                        <a:ea typeface="Meiryo UI"/>
                      </a:endParaRPr>
                    </a:p>
                    <a:p>
                      <a:pPr algn="l" fontAlgn="b"/>
                      <a:endParaRPr lang="ja-JP" altLang="en-US" sz="1100" b="1"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r>
                        <a:rPr lang="ja-JP" altLang="en-US" sz="1100" b="1" i="0" u="none" strike="noStrike" dirty="0">
                          <a:solidFill>
                            <a:srgbClr val="000000"/>
                          </a:solidFill>
                          <a:effectLst/>
                          <a:latin typeface="Meiryo UI"/>
                          <a:ea typeface="Meiryo UI"/>
                        </a:rPr>
                        <a:t>■精算</a:t>
                      </a:r>
                      <a:endParaRPr lang="en-US" altLang="ja-JP" sz="1100" b="1" i="0" u="none" strike="noStrike" dirty="0">
                        <a:solidFill>
                          <a:srgbClr val="000000"/>
                        </a:solidFill>
                        <a:effectLst/>
                        <a:latin typeface="Meiryo UI"/>
                        <a:ea typeface="Meiryo UI"/>
                      </a:endParaRPr>
                    </a:p>
                    <a:p>
                      <a:pPr algn="l" fontAlgn="b"/>
                      <a:r>
                        <a:rPr lang="ja-JP" altLang="en-US" sz="1100" b="1" i="0" u="none" strike="noStrike" dirty="0">
                          <a:solidFill>
                            <a:srgbClr val="000000"/>
                          </a:solidFill>
                          <a:effectLst/>
                          <a:latin typeface="Meiryo UI"/>
                          <a:ea typeface="Meiryo UI"/>
                        </a:rPr>
                        <a:t>未払金</a:t>
                      </a:r>
                      <a:endParaRPr lang="en-US" altLang="ja-JP" sz="1100" b="1" i="0" u="none" strike="noStrike" dirty="0">
                        <a:solidFill>
                          <a:srgbClr val="000000"/>
                        </a:solidFill>
                        <a:effectLst/>
                        <a:latin typeface="Meiryo UI"/>
                        <a:ea typeface="Meiryo UI"/>
                      </a:endParaRPr>
                    </a:p>
                    <a:p>
                      <a:pPr algn="l" fontAlgn="b"/>
                      <a:r>
                        <a:rPr lang="ja-JP" altLang="en-US" sz="1100" b="1" i="0" u="none" strike="noStrike" dirty="0">
                          <a:solidFill>
                            <a:srgbClr val="000000"/>
                          </a:solidFill>
                          <a:effectLst/>
                          <a:latin typeface="Meiryo UI"/>
                          <a:ea typeface="Meiryo UI"/>
                        </a:rPr>
                        <a:t>支払</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2614067745"/>
                  </a:ext>
                </a:extLst>
              </a:tr>
              <a:tr h="3712389">
                <a:tc>
                  <a:txBody>
                    <a:bodyPr/>
                    <a:lstStyle/>
                    <a:p>
                      <a:pPr algn="ctr" fontAlgn="b"/>
                      <a:r>
                        <a:rPr lang="ja-JP" altLang="en-US" sz="1200" b="1" i="0" u="none" strike="noStrike">
                          <a:solidFill>
                            <a:srgbClr val="000000"/>
                          </a:solidFill>
                          <a:effectLst/>
                          <a:latin typeface="Meiryo UI"/>
                          <a:ea typeface="Meiryo UI"/>
                        </a:rPr>
                        <a:t>全体スケジュール</a:t>
                      </a:r>
                      <a:endParaRPr lang="en-US" altLang="ja-JP" sz="1200" b="1" i="0" u="none" strike="noStrike">
                        <a:solidFill>
                          <a:srgbClr val="000000"/>
                        </a:solidFill>
                        <a:effectLst/>
                        <a:latin typeface="Meiryo UI"/>
                        <a:ea typeface="Meiryo UI"/>
                      </a:endParaRPr>
                    </a:p>
                    <a:p>
                      <a:pPr algn="ctr" fontAlgn="b"/>
                      <a:r>
                        <a:rPr lang="en-US" altLang="ja-JP" sz="1200" b="1" i="0" u="none" strike="noStrike">
                          <a:solidFill>
                            <a:srgbClr val="000000"/>
                          </a:solidFill>
                          <a:effectLst/>
                          <a:latin typeface="Meiryo UI"/>
                          <a:ea typeface="Meiryo UI"/>
                        </a:rPr>
                        <a:t>(</a:t>
                      </a:r>
                      <a:r>
                        <a:rPr lang="ja-JP" altLang="en-US" sz="1200" b="1" i="0" u="none" strike="noStrike">
                          <a:solidFill>
                            <a:srgbClr val="000000"/>
                          </a:solidFill>
                          <a:effectLst/>
                          <a:latin typeface="Meiryo UI"/>
                          <a:ea typeface="Meiryo UI"/>
                        </a:rPr>
                        <a:t>年間計画）</a:t>
                      </a:r>
                      <a:endParaRPr lang="en-US" altLang="ja-JP" sz="1200" b="1" i="0" u="none" strike="noStrike">
                        <a:solidFill>
                          <a:srgbClr val="000000"/>
                        </a:solidFill>
                        <a:effectLst/>
                        <a:latin typeface="Meiryo UI"/>
                        <a:ea typeface="Meiryo UI"/>
                      </a:endParaRPr>
                    </a:p>
                    <a:p>
                      <a:pPr algn="ctr" fontAlgn="b"/>
                      <a:endParaRPr lang="en-US" altLang="ja-JP" sz="1200" b="1" i="0" u="none" strike="noStrike">
                        <a:solidFill>
                          <a:srgbClr val="000000"/>
                        </a:solidFill>
                        <a:effectLst/>
                        <a:latin typeface="Meiryo UI"/>
                        <a:ea typeface="Meiryo UI"/>
                      </a:endParaRPr>
                    </a:p>
                    <a:p>
                      <a:pPr algn="ctr"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050" b="0"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0"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1115551557"/>
                  </a:ext>
                </a:extLst>
              </a:tr>
            </a:tbl>
          </a:graphicData>
        </a:graphic>
      </p:graphicFrame>
      <p:sp>
        <p:nvSpPr>
          <p:cNvPr id="11" name="タイトル 1">
            <a:extLst>
              <a:ext uri="{FF2B5EF4-FFF2-40B4-BE49-F238E27FC236}">
                <a16:creationId xmlns:a16="http://schemas.microsoft.com/office/drawing/2014/main" id="{D41ED293-B856-FFC3-92C1-1AB6F80F5171}"/>
              </a:ext>
            </a:extLst>
          </p:cNvPr>
          <p:cNvSpPr txBox="1">
            <a:spLocks/>
          </p:cNvSpPr>
          <p:nvPr/>
        </p:nvSpPr>
        <p:spPr>
          <a:xfrm>
            <a:off x="1104013" y="670095"/>
            <a:ext cx="2075121" cy="421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endParaRPr lang="ja-JP" altLang="en-US" sz="2000"/>
          </a:p>
        </p:txBody>
      </p:sp>
      <p:sp>
        <p:nvSpPr>
          <p:cNvPr id="12" name="コンテンツ プレースホルダー 3">
            <a:extLst>
              <a:ext uri="{FF2B5EF4-FFF2-40B4-BE49-F238E27FC236}">
                <a16:creationId xmlns:a16="http://schemas.microsoft.com/office/drawing/2014/main" id="{E107499F-9196-5F37-DEEC-29BB683DBE9F}"/>
              </a:ext>
            </a:extLst>
          </p:cNvPr>
          <p:cNvSpPr txBox="1">
            <a:spLocks noGrp="1"/>
          </p:cNvSpPr>
          <p:nvPr>
            <p:ph idx="1"/>
          </p:nvPr>
        </p:nvSpPr>
        <p:spPr>
          <a:xfrm>
            <a:off x="512195" y="273597"/>
            <a:ext cx="2970315" cy="422952"/>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全体スケジュール</a:t>
            </a:r>
            <a:r>
              <a:rPr kumimoji="0" lang="en-US" altLang="ja-JP" sz="1600" b="1" kern="0" dirty="0">
                <a:solidFill>
                  <a:prstClr val="white"/>
                </a:solidFill>
                <a:latin typeface="Meiryo UI" panose="020B0604030504040204" pitchFamily="50" charset="-128"/>
                <a:ea typeface="Meiryo UI" panose="020B0604030504040204" pitchFamily="50" charset="-128"/>
              </a:rPr>
              <a:t>(</a:t>
            </a:r>
            <a:r>
              <a:rPr kumimoji="0" lang="ja-JP" altLang="en-US" sz="1600" b="1" kern="0" dirty="0">
                <a:solidFill>
                  <a:prstClr val="white"/>
                </a:solidFill>
                <a:latin typeface="Meiryo UI" panose="020B0604030504040204" pitchFamily="50" charset="-128"/>
                <a:ea typeface="Meiryo UI" panose="020B0604030504040204" pitchFamily="50" charset="-128"/>
              </a:rPr>
              <a:t>年間計画）</a:t>
            </a:r>
            <a:endParaRPr kumimoji="0" lang="en-US" altLang="ja-JP" sz="1600" b="1" kern="0" dirty="0">
              <a:solidFill>
                <a:prstClr val="white"/>
              </a:solidFill>
              <a:latin typeface="Meiryo UI" panose="020B0604030504040204" pitchFamily="50" charset="-128"/>
              <a:ea typeface="Meiryo UI" panose="020B0604030504040204" pitchFamily="50" charset="-128"/>
            </a:endParaRPr>
          </a:p>
        </p:txBody>
      </p:sp>
      <p:sp>
        <p:nvSpPr>
          <p:cNvPr id="13" name="矢印: 右 12">
            <a:extLst>
              <a:ext uri="{FF2B5EF4-FFF2-40B4-BE49-F238E27FC236}">
                <a16:creationId xmlns:a16="http://schemas.microsoft.com/office/drawing/2014/main" id="{1E67AD59-B2FB-0ED0-1DC0-9A7548C560A2}"/>
              </a:ext>
            </a:extLst>
          </p:cNvPr>
          <p:cNvSpPr/>
          <p:nvPr/>
        </p:nvSpPr>
        <p:spPr>
          <a:xfrm>
            <a:off x="1104013" y="4100821"/>
            <a:ext cx="1297173"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申請</a:t>
            </a:r>
          </a:p>
        </p:txBody>
      </p:sp>
      <p:sp>
        <p:nvSpPr>
          <p:cNvPr id="14" name="矢印: 右 13">
            <a:extLst>
              <a:ext uri="{FF2B5EF4-FFF2-40B4-BE49-F238E27FC236}">
                <a16:creationId xmlns:a16="http://schemas.microsoft.com/office/drawing/2014/main" id="{E24BD1FF-C29D-093A-7CFF-31F5AE5CD57C}"/>
              </a:ext>
            </a:extLst>
          </p:cNvPr>
          <p:cNvSpPr/>
          <p:nvPr/>
        </p:nvSpPr>
        <p:spPr>
          <a:xfrm>
            <a:off x="7070651" y="5198953"/>
            <a:ext cx="2031710" cy="59824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プレスリリース、情報発信</a:t>
            </a:r>
          </a:p>
        </p:txBody>
      </p:sp>
      <p:sp>
        <p:nvSpPr>
          <p:cNvPr id="15" name="矢印: 右 14">
            <a:extLst>
              <a:ext uri="{FF2B5EF4-FFF2-40B4-BE49-F238E27FC236}">
                <a16:creationId xmlns:a16="http://schemas.microsoft.com/office/drawing/2014/main" id="{299B8383-A5EA-613A-C58E-D8602759261B}"/>
              </a:ext>
            </a:extLst>
          </p:cNvPr>
          <p:cNvSpPr/>
          <p:nvPr/>
        </p:nvSpPr>
        <p:spPr>
          <a:xfrm>
            <a:off x="993205" y="3102798"/>
            <a:ext cx="1533370" cy="823816"/>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関係者協議</a:t>
            </a:r>
          </a:p>
        </p:txBody>
      </p:sp>
      <p:sp>
        <p:nvSpPr>
          <p:cNvPr id="16" name="矢印: 右 15">
            <a:extLst>
              <a:ext uri="{FF2B5EF4-FFF2-40B4-BE49-F238E27FC236}">
                <a16:creationId xmlns:a16="http://schemas.microsoft.com/office/drawing/2014/main" id="{BD309176-057B-1FB3-51B1-797619A4B494}"/>
              </a:ext>
            </a:extLst>
          </p:cNvPr>
          <p:cNvSpPr/>
          <p:nvPr/>
        </p:nvSpPr>
        <p:spPr>
          <a:xfrm>
            <a:off x="5420533" y="3244135"/>
            <a:ext cx="2065836"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告知ツール制作、配布</a:t>
            </a:r>
          </a:p>
        </p:txBody>
      </p:sp>
      <p:sp>
        <p:nvSpPr>
          <p:cNvPr id="17" name="矢印: 右 16">
            <a:extLst>
              <a:ext uri="{FF2B5EF4-FFF2-40B4-BE49-F238E27FC236}">
                <a16:creationId xmlns:a16="http://schemas.microsoft.com/office/drawing/2014/main" id="{4FC97C56-5B40-A23B-8A8D-767C504FCE10}"/>
              </a:ext>
            </a:extLst>
          </p:cNvPr>
          <p:cNvSpPr/>
          <p:nvPr/>
        </p:nvSpPr>
        <p:spPr>
          <a:xfrm>
            <a:off x="8348129" y="3102798"/>
            <a:ext cx="2065836"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実証事業稼働</a:t>
            </a:r>
          </a:p>
        </p:txBody>
      </p:sp>
      <p:sp>
        <p:nvSpPr>
          <p:cNvPr id="18" name="矢印: 右 17">
            <a:extLst>
              <a:ext uri="{FF2B5EF4-FFF2-40B4-BE49-F238E27FC236}">
                <a16:creationId xmlns:a16="http://schemas.microsoft.com/office/drawing/2014/main" id="{D26BEC23-04C8-F52D-BD8C-44484676692A}"/>
              </a:ext>
            </a:extLst>
          </p:cNvPr>
          <p:cNvSpPr/>
          <p:nvPr/>
        </p:nvSpPr>
        <p:spPr>
          <a:xfrm>
            <a:off x="8348129" y="4542151"/>
            <a:ext cx="2065836" cy="59824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利用実態調査分析</a:t>
            </a:r>
          </a:p>
        </p:txBody>
      </p:sp>
      <p:sp>
        <p:nvSpPr>
          <p:cNvPr id="2" name="Rectangle 25">
            <a:extLst>
              <a:ext uri="{FF2B5EF4-FFF2-40B4-BE49-F238E27FC236}">
                <a16:creationId xmlns:a16="http://schemas.microsoft.com/office/drawing/2014/main" id="{E628E59A-9701-9643-0A3B-26B2E45AD67C}"/>
              </a:ext>
            </a:extLst>
          </p:cNvPr>
          <p:cNvSpPr/>
          <p:nvPr/>
        </p:nvSpPr>
        <p:spPr>
          <a:xfrm>
            <a:off x="4172340" y="245216"/>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
        <p:nvSpPr>
          <p:cNvPr id="3" name="矢印: 右 2">
            <a:extLst>
              <a:ext uri="{FF2B5EF4-FFF2-40B4-BE49-F238E27FC236}">
                <a16:creationId xmlns:a16="http://schemas.microsoft.com/office/drawing/2014/main" id="{622567AE-2E1D-5333-634F-D111B6818CCC}"/>
              </a:ext>
            </a:extLst>
          </p:cNvPr>
          <p:cNvSpPr/>
          <p:nvPr/>
        </p:nvSpPr>
        <p:spPr>
          <a:xfrm>
            <a:off x="2786678" y="3226470"/>
            <a:ext cx="1916433"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●●運輸局への届出</a:t>
            </a:r>
          </a:p>
        </p:txBody>
      </p:sp>
      <p:sp>
        <p:nvSpPr>
          <p:cNvPr id="4" name="矢印: 右 3">
            <a:extLst>
              <a:ext uri="{FF2B5EF4-FFF2-40B4-BE49-F238E27FC236}">
                <a16:creationId xmlns:a16="http://schemas.microsoft.com/office/drawing/2014/main" id="{F46865F2-ABC9-601F-927F-D7EE6BB6E049}"/>
              </a:ext>
            </a:extLst>
          </p:cNvPr>
          <p:cNvSpPr/>
          <p:nvPr/>
        </p:nvSpPr>
        <p:spPr>
          <a:xfrm>
            <a:off x="4030164" y="4049242"/>
            <a:ext cx="2065836" cy="671180"/>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車両、乗務員派遣要請</a:t>
            </a:r>
          </a:p>
        </p:txBody>
      </p:sp>
      <p:sp>
        <p:nvSpPr>
          <p:cNvPr id="6" name="矢印: 右 5">
            <a:extLst>
              <a:ext uri="{FF2B5EF4-FFF2-40B4-BE49-F238E27FC236}">
                <a16:creationId xmlns:a16="http://schemas.microsoft.com/office/drawing/2014/main" id="{FF1DB4A2-654E-4C6F-C0E5-933252C76033}"/>
              </a:ext>
            </a:extLst>
          </p:cNvPr>
          <p:cNvSpPr/>
          <p:nvPr/>
        </p:nvSpPr>
        <p:spPr>
          <a:xfrm>
            <a:off x="7070651" y="3898522"/>
            <a:ext cx="1528781"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乗務員研修</a:t>
            </a:r>
          </a:p>
        </p:txBody>
      </p:sp>
      <p:sp>
        <p:nvSpPr>
          <p:cNvPr id="7" name="スライド番号プレースホルダー 6">
            <a:extLst>
              <a:ext uri="{FF2B5EF4-FFF2-40B4-BE49-F238E27FC236}">
                <a16:creationId xmlns:a16="http://schemas.microsoft.com/office/drawing/2014/main" id="{A61F13DF-F1A2-8011-461E-92D43223F5AD}"/>
              </a:ext>
            </a:extLst>
          </p:cNvPr>
          <p:cNvSpPr>
            <a:spLocks noGrp="1"/>
          </p:cNvSpPr>
          <p:nvPr>
            <p:ph type="sldNum" sz="quarter" idx="12"/>
          </p:nvPr>
        </p:nvSpPr>
        <p:spPr/>
        <p:txBody>
          <a:bodyPr/>
          <a:lstStyle/>
          <a:p>
            <a:fld id="{1B417C47-8415-4130-8DB2-9E7F47CC5EE9}" type="slidenum">
              <a:rPr kumimoji="1" lang="ja-JP" altLang="en-US" smtClean="0"/>
              <a:t>6</a:t>
            </a:fld>
            <a:endParaRPr kumimoji="1" lang="ja-JP" altLang="en-US"/>
          </a:p>
        </p:txBody>
      </p:sp>
      <p:sp>
        <p:nvSpPr>
          <p:cNvPr id="8" name="矢印: 右 7">
            <a:extLst>
              <a:ext uri="{FF2B5EF4-FFF2-40B4-BE49-F238E27FC236}">
                <a16:creationId xmlns:a16="http://schemas.microsoft.com/office/drawing/2014/main" id="{0437930F-CB6B-7742-A3C8-6D69F8783AB8}"/>
              </a:ext>
            </a:extLst>
          </p:cNvPr>
          <p:cNvSpPr/>
          <p:nvPr/>
        </p:nvSpPr>
        <p:spPr>
          <a:xfrm>
            <a:off x="9982200" y="5555098"/>
            <a:ext cx="1297173"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関係者報告会</a:t>
            </a:r>
          </a:p>
        </p:txBody>
      </p:sp>
    </p:spTree>
    <p:extLst>
      <p:ext uri="{BB962C8B-B14F-4D97-AF65-F5344CB8AC3E}">
        <p14:creationId xmlns:p14="http://schemas.microsoft.com/office/powerpoint/2010/main" val="71590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4A6A9AC5-349B-58EC-2D3E-767BB2BC139B}"/>
              </a:ext>
            </a:extLst>
          </p:cNvPr>
          <p:cNvSpPr txBox="1">
            <a:spLocks/>
          </p:cNvSpPr>
          <p:nvPr/>
        </p:nvSpPr>
        <p:spPr>
          <a:xfrm>
            <a:off x="451226" y="182863"/>
            <a:ext cx="1892757" cy="354676"/>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事業予算書</a:t>
            </a:r>
          </a:p>
        </p:txBody>
      </p:sp>
      <p:sp>
        <p:nvSpPr>
          <p:cNvPr id="2" name="スライド番号プレースホルダー 1">
            <a:extLst>
              <a:ext uri="{FF2B5EF4-FFF2-40B4-BE49-F238E27FC236}">
                <a16:creationId xmlns:a16="http://schemas.microsoft.com/office/drawing/2014/main" id="{2D22E7FE-AD3C-6F3A-5E93-C1388A3D52B4}"/>
              </a:ext>
            </a:extLst>
          </p:cNvPr>
          <p:cNvSpPr>
            <a:spLocks noGrp="1"/>
          </p:cNvSpPr>
          <p:nvPr>
            <p:ph type="sldNum" sz="quarter" idx="12"/>
          </p:nvPr>
        </p:nvSpPr>
        <p:spPr/>
        <p:txBody>
          <a:bodyPr/>
          <a:lstStyle/>
          <a:p>
            <a:fld id="{1B417C47-8415-4130-8DB2-9E7F47CC5EE9}" type="slidenum">
              <a:rPr kumimoji="1" lang="ja-JP" altLang="en-US" smtClean="0"/>
              <a:t>7</a:t>
            </a:fld>
            <a:endParaRPr kumimoji="1" lang="ja-JP" altLang="en-US"/>
          </a:p>
        </p:txBody>
      </p:sp>
      <p:pic>
        <p:nvPicPr>
          <p:cNvPr id="7" name="図 6">
            <a:extLst>
              <a:ext uri="{FF2B5EF4-FFF2-40B4-BE49-F238E27FC236}">
                <a16:creationId xmlns:a16="http://schemas.microsoft.com/office/drawing/2014/main" id="{DDFBAF60-6C0E-540A-44DB-EC9ABE6CA459}"/>
              </a:ext>
            </a:extLst>
          </p:cNvPr>
          <p:cNvPicPr>
            <a:picLocks noChangeAspect="1"/>
          </p:cNvPicPr>
          <p:nvPr/>
        </p:nvPicPr>
        <p:blipFill>
          <a:blip r:embed="rId2"/>
          <a:stretch>
            <a:fillRect/>
          </a:stretch>
        </p:blipFill>
        <p:spPr>
          <a:xfrm>
            <a:off x="451226" y="671374"/>
            <a:ext cx="7735843" cy="6003763"/>
          </a:xfrm>
          <a:prstGeom prst="rect">
            <a:avLst/>
          </a:prstGeom>
        </p:spPr>
      </p:pic>
      <p:sp>
        <p:nvSpPr>
          <p:cNvPr id="6" name="Rectangle 25">
            <a:extLst>
              <a:ext uri="{FF2B5EF4-FFF2-40B4-BE49-F238E27FC236}">
                <a16:creationId xmlns:a16="http://schemas.microsoft.com/office/drawing/2014/main" id="{EF89E594-9B25-93DE-DB9D-41702B84E88E}"/>
              </a:ext>
            </a:extLst>
          </p:cNvPr>
          <p:cNvSpPr/>
          <p:nvPr/>
        </p:nvSpPr>
        <p:spPr>
          <a:xfrm>
            <a:off x="7442791" y="1218665"/>
            <a:ext cx="3678944" cy="2959930"/>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defTabSz="1703388">
              <a:spcBef>
                <a:spcPts val="1200"/>
              </a:spcBef>
              <a:tabLst>
                <a:tab pos="7261225" algn="l"/>
              </a:tabLst>
            </a:pP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・左記の予算書は見本（ダミー）です。</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事業予算書（</a:t>
            </a:r>
            <a:r>
              <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rPr>
              <a:t>Excel</a:t>
            </a: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データ）に必要事項を記載後、本スライドに貼り付け（コピー）</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をしてください。</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事業予算書貼り付け後は、削除願います。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92865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bdb261-0c41-4bca-bb03-e05ccf61b7be">
      <Terms xmlns="http://schemas.microsoft.com/office/infopath/2007/PartnerControls"/>
    </lcf76f155ced4ddcb4097134ff3c332f>
    <TaxCatchAll xmlns="0247cc9f-1903-4cf7-b71b-1aa1bbe4524e" xsi:nil="true"/>
    <_Flow_SignoffStatus xmlns="75bdb261-0c41-4bca-bb03-e05ccf61b7b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58A7A514630134CAB860B241805FEAB" ma:contentTypeVersion="18" ma:contentTypeDescription="新しいドキュメントを作成します。" ma:contentTypeScope="" ma:versionID="38f2dce2f3f4e647cf19fb49accc3ff7">
  <xsd:schema xmlns:xsd="http://www.w3.org/2001/XMLSchema" xmlns:xs="http://www.w3.org/2001/XMLSchema" xmlns:p="http://schemas.microsoft.com/office/2006/metadata/properties" xmlns:ns2="75bdb261-0c41-4bca-bb03-e05ccf61b7be" xmlns:ns3="0247cc9f-1903-4cf7-b71b-1aa1bbe4524e" targetNamespace="http://schemas.microsoft.com/office/2006/metadata/properties" ma:root="true" ma:fieldsID="a47548aa0154600822fbec995fa82934" ns2:_="" ns3:_="">
    <xsd:import namespace="75bdb261-0c41-4bca-bb03-e05ccf61b7be"/>
    <xsd:import namespace="0247cc9f-1903-4cf7-b71b-1aa1bbe4524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bdb261-0c41-4bca-bb03-e05ccf61b7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8e401b3-aee7-436b-bbcb-e95608979ad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Flow_SignoffStatus" ma:index="22" nillable="true" ma:displayName="承認の状態" ma:internalName="_x627f__x8a8d__x306e__x72b6__x614b_">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7cc9f-1903-4cf7-b71b-1aa1bbe4524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c885e440-6fb3-4ca8-a0f6-537407c90b83}" ma:internalName="TaxCatchAll" ma:showField="CatchAllData" ma:web="0247cc9f-1903-4cf7-b71b-1aa1bbe452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C4D28F-ACF5-49AD-A32B-216BE2A32B5B}">
  <ds:schemaRefs>
    <ds:schemaRef ds:uri="http://schemas.microsoft.com/sharepoint/v3/contenttype/forms"/>
  </ds:schemaRefs>
</ds:datastoreItem>
</file>

<file path=customXml/itemProps2.xml><?xml version="1.0" encoding="utf-8"?>
<ds:datastoreItem xmlns:ds="http://schemas.openxmlformats.org/officeDocument/2006/customXml" ds:itemID="{3DB9FCFA-44B4-4B39-B657-BC3D9DF60466}">
  <ds:schemaRefs>
    <ds:schemaRef ds:uri="http://schemas.openxmlformats.org/package/2006/metadata/core-properties"/>
    <ds:schemaRef ds:uri="0247cc9f-1903-4cf7-b71b-1aa1bbe4524e"/>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75bdb261-0c41-4bca-bb03-e05ccf61b7be"/>
    <ds:schemaRef ds:uri="http://purl.org/dc/dcmitype/"/>
  </ds:schemaRefs>
</ds:datastoreItem>
</file>

<file path=customXml/itemProps3.xml><?xml version="1.0" encoding="utf-8"?>
<ds:datastoreItem xmlns:ds="http://schemas.openxmlformats.org/officeDocument/2006/customXml" ds:itemID="{6DE92C5B-F327-4F5C-B814-7C08FC28FACD}">
  <ds:schemaRefs>
    <ds:schemaRef ds:uri="0247cc9f-1903-4cf7-b71b-1aa1bbe4524e"/>
    <ds:schemaRef ds:uri="75bdb261-0c41-4bca-bb03-e05ccf61b7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543</TotalTime>
  <Words>2335</Words>
  <Application>Microsoft Office PowerPoint</Application>
  <PresentationFormat>ワイド画面</PresentationFormat>
  <Paragraphs>253</Paragraphs>
  <Slides>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メイリオ</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健太郎</dc:creator>
  <cp:lastModifiedBy>生川 幸伸</cp:lastModifiedBy>
  <cp:revision>2</cp:revision>
  <cp:lastPrinted>2025-04-10T05:37:52Z</cp:lastPrinted>
  <dcterms:created xsi:type="dcterms:W3CDTF">2024-04-04T07:30:16Z</dcterms:created>
  <dcterms:modified xsi:type="dcterms:W3CDTF">2025-06-09T23:07:16Z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0x010100658A7A514630134CAB860B241805FEAB</vt:lpwstr>
  </property>
  <property fmtid="{D5CDD505-2E9C-101B-9397-08002B2CF9AE}" pid="3" name="MediaServiceImageTags">
    <vt:lpwstr/>
  </property>
</Properties>
</file>