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60" r:id="rId5"/>
    <p:sldId id="269" r:id="rId6"/>
    <p:sldId id="452" r:id="rId7"/>
    <p:sldId id="453" r:id="rId8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5139A5-6CE4-4DB3-A36E-6C95EEE5ABD9}" v="1" dt="2026-04-08T02:28:21.5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稲村 志穂" userId="641b2de5-8f4f-4296-87f6-1fdd2d4a533b" providerId="ADAL" clId="{EE0CFC5F-B13B-42CA-9224-B44213B82CC8}"/>
    <pc:docChg chg="custSel modSld">
      <pc:chgData name="稲村 志穂" userId="641b2de5-8f4f-4296-87f6-1fdd2d4a533b" providerId="ADAL" clId="{EE0CFC5F-B13B-42CA-9224-B44213B82CC8}" dt="2026-04-08T02:29:01.203" v="255" actId="1076"/>
      <pc:docMkLst>
        <pc:docMk/>
      </pc:docMkLst>
      <pc:sldChg chg="addSp delSp modSp mod">
        <pc:chgData name="稲村 志穂" userId="641b2de5-8f4f-4296-87f6-1fdd2d4a533b" providerId="ADAL" clId="{EE0CFC5F-B13B-42CA-9224-B44213B82CC8}" dt="2026-03-17T01:32:18.794" v="189" actId="1076"/>
        <pc:sldMkLst>
          <pc:docMk/>
          <pc:sldMk cId="721039256" sldId="260"/>
        </pc:sldMkLst>
        <pc:spChg chg="mod">
          <ac:chgData name="稲村 志穂" userId="641b2de5-8f4f-4296-87f6-1fdd2d4a533b" providerId="ADAL" clId="{EE0CFC5F-B13B-42CA-9224-B44213B82CC8}" dt="2026-03-15T08:56:50.317" v="79"/>
          <ac:spMkLst>
            <pc:docMk/>
            <pc:sldMk cId="721039256" sldId="260"/>
            <ac:spMk id="4" creationId="{C7DF5817-D023-EC42-641D-60988B2C7C04}"/>
          </ac:spMkLst>
        </pc:spChg>
        <pc:spChg chg="mod">
          <ac:chgData name="稲村 志穂" userId="641b2de5-8f4f-4296-87f6-1fdd2d4a533b" providerId="ADAL" clId="{EE0CFC5F-B13B-42CA-9224-B44213B82CC8}" dt="2026-03-17T01:28:50.585" v="87" actId="20577"/>
          <ac:spMkLst>
            <pc:docMk/>
            <pc:sldMk cId="721039256" sldId="260"/>
            <ac:spMk id="6" creationId="{A27A41CB-8A1F-25CE-F816-7CD121BE29FD}"/>
          </ac:spMkLst>
        </pc:spChg>
        <pc:spChg chg="mod">
          <ac:chgData name="稲村 志穂" userId="641b2de5-8f4f-4296-87f6-1fdd2d4a533b" providerId="ADAL" clId="{EE0CFC5F-B13B-42CA-9224-B44213B82CC8}" dt="2026-03-15T08:56:33.073" v="75" actId="1076"/>
          <ac:spMkLst>
            <pc:docMk/>
            <pc:sldMk cId="721039256" sldId="260"/>
            <ac:spMk id="8" creationId="{27F63221-D53F-4DAD-4495-B2A407F35E83}"/>
          </ac:spMkLst>
        </pc:spChg>
        <pc:spChg chg="add mod">
          <ac:chgData name="稲村 志穂" userId="641b2de5-8f4f-4296-87f6-1fdd2d4a533b" providerId="ADAL" clId="{EE0CFC5F-B13B-42CA-9224-B44213B82CC8}" dt="2026-03-17T01:32:18.794" v="189" actId="1076"/>
          <ac:spMkLst>
            <pc:docMk/>
            <pc:sldMk cId="721039256" sldId="260"/>
            <ac:spMk id="13" creationId="{0A81F378-0935-0D62-51E0-3033ACAB8CD2}"/>
          </ac:spMkLst>
        </pc:spChg>
      </pc:sldChg>
      <pc:sldChg chg="addSp modSp mod">
        <pc:chgData name="稲村 志穂" userId="641b2de5-8f4f-4296-87f6-1fdd2d4a533b" providerId="ADAL" clId="{EE0CFC5F-B13B-42CA-9224-B44213B82CC8}" dt="2026-03-17T01:35:22.521" v="201" actId="1076"/>
        <pc:sldMkLst>
          <pc:docMk/>
          <pc:sldMk cId="1473812222" sldId="452"/>
        </pc:sldMkLst>
        <pc:spChg chg="add mod">
          <ac:chgData name="稲村 志穂" userId="641b2de5-8f4f-4296-87f6-1fdd2d4a533b" providerId="ADAL" clId="{EE0CFC5F-B13B-42CA-9224-B44213B82CC8}" dt="2026-03-17T01:35:22.521" v="201" actId="1076"/>
          <ac:spMkLst>
            <pc:docMk/>
            <pc:sldMk cId="1473812222" sldId="452"/>
            <ac:spMk id="2" creationId="{71206CBB-7305-EB29-4583-7AF900D242ED}"/>
          </ac:spMkLst>
        </pc:spChg>
        <pc:graphicFrameChg chg="mod modGraphic">
          <ac:chgData name="稲村 志穂" userId="641b2de5-8f4f-4296-87f6-1fdd2d4a533b" providerId="ADAL" clId="{EE0CFC5F-B13B-42CA-9224-B44213B82CC8}" dt="2026-03-15T08:51:38.540" v="33" actId="20577"/>
          <ac:graphicFrameMkLst>
            <pc:docMk/>
            <pc:sldMk cId="1473812222" sldId="452"/>
            <ac:graphicFrameMk id="3" creationId="{7ACB6EB7-CD44-357E-5D5E-430B23ADA1E6}"/>
          </ac:graphicFrameMkLst>
        </pc:graphicFrameChg>
      </pc:sldChg>
      <pc:sldChg chg="addSp delSp modSp mod">
        <pc:chgData name="稲村 志穂" userId="641b2de5-8f4f-4296-87f6-1fdd2d4a533b" providerId="ADAL" clId="{EE0CFC5F-B13B-42CA-9224-B44213B82CC8}" dt="2026-04-08T02:29:01.203" v="255" actId="1076"/>
        <pc:sldMkLst>
          <pc:docMk/>
          <pc:sldMk cId="4049286518" sldId="453"/>
        </pc:sldMkLst>
        <pc:spChg chg="add mod">
          <ac:chgData name="稲村 志穂" userId="641b2de5-8f4f-4296-87f6-1fdd2d4a533b" providerId="ADAL" clId="{EE0CFC5F-B13B-42CA-9224-B44213B82CC8}" dt="2026-04-08T02:29:01.203" v="255" actId="1076"/>
          <ac:spMkLst>
            <pc:docMk/>
            <pc:sldMk cId="4049286518" sldId="453"/>
            <ac:spMk id="3" creationId="{314A6B76-78B8-3968-88DC-7B3313060063}"/>
          </ac:spMkLst>
        </pc:spChg>
        <pc:spChg chg="del">
          <ac:chgData name="稲村 志穂" userId="641b2de5-8f4f-4296-87f6-1fdd2d4a533b" providerId="ADAL" clId="{EE0CFC5F-B13B-42CA-9224-B44213B82CC8}" dt="2026-04-08T02:28:27.513" v="252" actId="21"/>
          <ac:spMkLst>
            <pc:docMk/>
            <pc:sldMk cId="4049286518" sldId="453"/>
            <ac:spMk id="6" creationId="{EF89E594-9B25-93DE-DB9D-41702B84E88E}"/>
          </ac:spMkLst>
        </pc:spChg>
        <pc:spChg chg="del mod">
          <ac:chgData name="稲村 志穂" userId="641b2de5-8f4f-4296-87f6-1fdd2d4a533b" providerId="ADAL" clId="{EE0CFC5F-B13B-42CA-9224-B44213B82CC8}" dt="2026-04-08T02:28:38.774" v="253" actId="21"/>
          <ac:spMkLst>
            <pc:docMk/>
            <pc:sldMk cId="4049286518" sldId="453"/>
            <ac:spMk id="10" creationId="{B358185B-54FE-1E70-C47B-39CA081490ED}"/>
          </ac:spMkLst>
        </pc:spChg>
        <pc:graphicFrameChg chg="del mod">
          <ac:chgData name="稲村 志穂" userId="641b2de5-8f4f-4296-87f6-1fdd2d4a533b" providerId="ADAL" clId="{EE0CFC5F-B13B-42CA-9224-B44213B82CC8}" dt="2026-04-08T02:17:01.006" v="250" actId="21"/>
          <ac:graphicFrameMkLst>
            <pc:docMk/>
            <pc:sldMk cId="4049286518" sldId="453"/>
            <ac:graphicFrameMk id="9" creationId="{CBC8C297-8897-5EB5-3B19-E95DC74252A0}"/>
          </ac:graphicFrameMkLst>
        </pc:graphicFrameChg>
      </pc:sldChg>
    </pc:docChg>
  </pc:docChgLst>
  <pc:docChgLst>
    <pc:chgData name="笹浪 苗" userId="e1a8fef3-ff18-4d0e-bf60-c593625c2328" providerId="ADAL" clId="{7E318317-5778-4250-AC7B-193A60B909F6}"/>
    <pc:docChg chg="undo custSel delSld modSld modNotesMaster">
      <pc:chgData name="笹浪 苗" userId="e1a8fef3-ff18-4d0e-bf60-c593625c2328" providerId="ADAL" clId="{7E318317-5778-4250-AC7B-193A60B909F6}" dt="2026-03-15T23:44:16.921" v="3265" actId="14100"/>
      <pc:docMkLst>
        <pc:docMk/>
      </pc:docMkLst>
      <pc:sldChg chg="addSp modSp mod">
        <pc:chgData name="笹浪 苗" userId="e1a8fef3-ff18-4d0e-bf60-c593625c2328" providerId="ADAL" clId="{7E318317-5778-4250-AC7B-193A60B909F6}" dt="2026-03-15T23:44:16.921" v="3265" actId="14100"/>
        <pc:sldMkLst>
          <pc:docMk/>
          <pc:sldMk cId="721039256" sldId="260"/>
        </pc:sldMkLst>
        <pc:spChg chg="mod">
          <ac:chgData name="笹浪 苗" userId="e1a8fef3-ff18-4d0e-bf60-c593625c2328" providerId="ADAL" clId="{7E318317-5778-4250-AC7B-193A60B909F6}" dt="2026-03-15T23:44:16.921" v="3265" actId="14100"/>
          <ac:spMkLst>
            <pc:docMk/>
            <pc:sldMk cId="721039256" sldId="260"/>
            <ac:spMk id="8" creationId="{27F63221-D53F-4DAD-4495-B2A407F35E83}"/>
          </ac:spMkLst>
        </pc:spChg>
      </pc:sldChg>
      <pc:sldChg chg="addSp delSp modSp mod">
        <pc:chgData name="笹浪 苗" userId="e1a8fef3-ff18-4d0e-bf60-c593625c2328" providerId="ADAL" clId="{7E318317-5778-4250-AC7B-193A60B909F6}" dt="2026-03-15T23:43:39.918" v="3263"/>
        <pc:sldMkLst>
          <pc:docMk/>
          <pc:sldMk cId="4049286518" sldId="453"/>
        </pc:sldMkLst>
        <pc:spChg chg="add mod">
          <ac:chgData name="笹浪 苗" userId="e1a8fef3-ff18-4d0e-bf60-c593625c2328" providerId="ADAL" clId="{7E318317-5778-4250-AC7B-193A60B909F6}" dt="2026-03-10T08:24:45.235" v="3257" actId="1035"/>
          <ac:spMkLst>
            <pc:docMk/>
            <pc:sldMk cId="4049286518" sldId="453"/>
            <ac:spMk id="10" creationId="{B358185B-54FE-1E70-C47B-39CA081490E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5DE702-9FBC-463A-84CA-2A1B47AB902B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D9CCF-111F-4398-8974-3184B1616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3978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31E537-B29C-B2FC-EB4B-CBDA34C9CB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996" y="1122363"/>
            <a:ext cx="10648804" cy="2387600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kumimoji="1" lang="ja-JP" altLang="en-US"/>
              <a:t>マスター</a:t>
            </a:r>
            <a:r>
              <a:rPr kumimoji="1" lang="en-US" altLang="ja-JP"/>
              <a:t> </a:t>
            </a:r>
            <a:r>
              <a:rPr kumimoji="1" lang="ja-JP" altLang="en-US"/>
              <a:t>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1F340BB-AAAC-91A5-10F2-2644B2981D4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5999" y="4006608"/>
            <a:ext cx="5257801" cy="2080633"/>
          </a:xfrm>
        </p:spPr>
        <p:txBody>
          <a:bodyPr>
            <a:noAutofit/>
          </a:bodyPr>
          <a:lstStyle>
            <a:lvl1pPr marL="0" indent="0" algn="r">
              <a:buNone/>
              <a:defRPr sz="24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en-US" altLang="ja-JP"/>
              <a:t>20XX</a:t>
            </a:r>
            <a:r>
              <a:rPr kumimoji="1" lang="ja-JP" altLang="en-US"/>
              <a:t>年</a:t>
            </a:r>
            <a:r>
              <a:rPr kumimoji="1" lang="en-US" altLang="ja-JP"/>
              <a:t>XX</a:t>
            </a:r>
            <a:r>
              <a:rPr kumimoji="1" lang="ja-JP" altLang="en-US"/>
              <a:t>月</a:t>
            </a:r>
            <a:r>
              <a:rPr kumimoji="1" lang="en-US" altLang="ja-JP"/>
              <a:t>XX</a:t>
            </a:r>
            <a:r>
              <a:rPr kumimoji="1" lang="ja-JP" altLang="en-US"/>
              <a:t>日</a:t>
            </a:r>
            <a:endParaRPr kumimoji="1" lang="en-US" altLang="ja-JP"/>
          </a:p>
          <a:p>
            <a:r>
              <a:rPr kumimoji="1" lang="ja-JP" altLang="en-US"/>
              <a:t>公益社団法人 北海道観光振興機構</a:t>
            </a:r>
            <a:endParaRPr kumimoji="1" lang="en-US" altLang="ja-JP"/>
          </a:p>
          <a:p>
            <a:r>
              <a:rPr kumimoji="1" lang="en-US" altLang="ja-JP"/>
              <a:t>XXXX</a:t>
            </a:r>
            <a:r>
              <a:rPr kumimoji="1" lang="ja-JP" altLang="en-US"/>
              <a:t>本部 </a:t>
            </a:r>
            <a:r>
              <a:rPr kumimoji="1" lang="en-US" altLang="ja-JP"/>
              <a:t>XXX</a:t>
            </a:r>
            <a:r>
              <a:rPr kumimoji="1" lang="ja-JP" altLang="en-US"/>
              <a:t>部</a:t>
            </a:r>
            <a:endParaRPr kumimoji="1" lang="en-US" altLang="ja-JP"/>
          </a:p>
          <a:p>
            <a:r>
              <a:rPr kumimoji="1" lang="en-US" altLang="ja-JP"/>
              <a:t>XXXX </a:t>
            </a:r>
            <a:r>
              <a:rPr kumimoji="1" lang="en-US" altLang="ja-JP" err="1"/>
              <a:t>XXXX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0457A9-6B1F-1823-8235-E6899ABD3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18FC0D-4A22-8EDE-E29D-1C2DFB5C8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7C47-8415-4130-8DB2-9E7F47CC5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598EC6F-7D7B-C4DC-8167-1ECA09CAC429}"/>
              </a:ext>
            </a:extLst>
          </p:cNvPr>
          <p:cNvSpPr/>
          <p:nvPr userDrawn="1"/>
        </p:nvSpPr>
        <p:spPr>
          <a:xfrm>
            <a:off x="0" y="1"/>
            <a:ext cx="12192000" cy="28095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8175172-3F67-759D-D9F4-5CA0A4741AAC}"/>
              </a:ext>
            </a:extLst>
          </p:cNvPr>
          <p:cNvSpPr/>
          <p:nvPr userDrawn="1"/>
        </p:nvSpPr>
        <p:spPr>
          <a:xfrm>
            <a:off x="-3" y="6580005"/>
            <a:ext cx="12192000" cy="28095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348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2DCF6B-3E41-B305-DFCE-F17DEEC74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AF9696-1A9C-0749-2B69-8D050801A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46A9266-0F0F-5A26-C9F7-FF977D143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77F2A1-8B37-ABAC-ED9D-FD9165823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7C47-8415-4130-8DB2-9E7F47CC5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6427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75C85C-D209-45F0-04A4-2F45FCA62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9DD319-57BC-0396-E8FC-BA34EBD402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6DEACA-432B-2EE3-C559-91E15A373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21E02D-1325-4A72-FA5A-C331C8206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7C47-8415-4130-8DB2-9E7F47CC5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031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29A869-F0F4-935D-C1DD-ABEFF1EA5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93BE8B-AD3E-9798-08C1-577799B808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033D58D-61BD-5425-79D6-DAF2CF0939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F2DE73-1301-F3E4-EFEF-CE397AD76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59E5E27-DA62-0158-98EB-277A1A24D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7C47-8415-4130-8DB2-9E7F47CC5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3572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4A6AE4-6BD9-4C28-51AE-A1F43AC1D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CB9298-40D0-502C-4A5D-8BF839F3B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81A91D1-4ADF-57D6-CA2B-6A8F14DE33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A9C7021-358C-B526-9C18-28FF9A0AE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E47C9A3-8329-08A5-9D59-34F78FD8C1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D687212-FED4-BDDB-A647-F664FFBFB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D97E24A-F030-1321-39C2-6B986D0B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7C47-8415-4130-8DB2-9E7F47CC5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84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0371E6-F351-1EEB-FA97-F2B1D3499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4853B21-EB80-A982-749B-37EE58468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FBEEE97-9892-7128-6366-40F866AB1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7C47-8415-4130-8DB2-9E7F47CC5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989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61C88E6-201A-43E9-DD4E-6055A9DF3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F63B1D-4160-3EE9-379D-D4F9C8B5E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7C47-8415-4130-8DB2-9E7F47CC5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234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BB1C31-4A84-0372-0E83-516B7AB78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39197A-D7F1-79DA-3B14-79103EAB7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A5AB3E-3E81-35A8-1021-B288FC20E7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633E547-AF44-F90F-BF5F-29D7D4CF4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70192DE-1073-10C5-76DF-4CA57104F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7C47-8415-4130-8DB2-9E7F47CC5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460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3FC0DF-BE45-056D-6BA8-E15679070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81F1341-3F8B-A87B-BC08-D09C918FB7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07E996B-A53D-CE03-AEBB-09904435E2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A5FEE5-EF67-3BB2-6B16-00C5E9A3C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737E24-161B-09DF-6E77-54DB865E0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7C47-8415-4130-8DB2-9E7F47CC5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6943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BA4E334-E44E-CEC7-2DEF-07793CB27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92886" cy="8424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9055A1-DD81-A5FC-3D7C-7AE49F085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89050"/>
            <a:ext cx="10515600" cy="4606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DCEB96-9DC5-B279-E916-0BBAEAAA1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73600" y="6212334"/>
            <a:ext cx="4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0EE0B5-F90B-4B83-C8E6-47E12DBC75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2123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1B417C47-8415-4130-8DB2-9E7F47CC5EE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pic>
        <p:nvPicPr>
          <p:cNvPr id="10" name="図 9" descr="図形&#10;&#10;中程度の精度で自動的に生成された説明">
            <a:extLst>
              <a:ext uri="{FF2B5EF4-FFF2-40B4-BE49-F238E27FC236}">
                <a16:creationId xmlns:a16="http://schemas.microsoft.com/office/drawing/2014/main" id="{DBF965CF-A5A8-B5DF-8B2C-F2661E25BAD2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8914" y="411614"/>
            <a:ext cx="1534886" cy="314279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4A7E66EC-B870-8C78-D31E-925E63B55521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8497" y="336097"/>
            <a:ext cx="286583" cy="435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482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b="1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kumimoji="1" sz="2800" b="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1pPr>
      <a:lvl2pPr marL="685800" indent="-2381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11CB84F-C6F2-EF5F-24A8-9BDDD77F9887}"/>
              </a:ext>
            </a:extLst>
          </p:cNvPr>
          <p:cNvSpPr txBox="1"/>
          <p:nvPr/>
        </p:nvSpPr>
        <p:spPr>
          <a:xfrm>
            <a:off x="17866" y="271767"/>
            <a:ext cx="70387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/>
              <a:t>【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度伴走支援型観光地域力強化推進事業申請書</a:t>
            </a:r>
            <a:r>
              <a:rPr kumimoji="1" lang="en-US" altLang="ja-JP" sz="2400" b="1" dirty="0"/>
              <a:t>】</a:t>
            </a:r>
            <a:endParaRPr kumimoji="1" lang="ja-JP" altLang="en-US" sz="2400" b="1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DF5817-D023-EC42-641D-60988B2C7C04}"/>
              </a:ext>
            </a:extLst>
          </p:cNvPr>
          <p:cNvSpPr txBox="1"/>
          <p:nvPr/>
        </p:nvSpPr>
        <p:spPr>
          <a:xfrm>
            <a:off x="336000" y="635483"/>
            <a:ext cx="11520000" cy="104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応募団体名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2000" dirty="0">
                <a:latin typeface="Meiryo UI"/>
                <a:ea typeface="Meiryo UI"/>
                <a:cs typeface="メイリオ"/>
              </a:rPr>
              <a:t>□□□□□□□□□□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事業名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		</a:t>
            </a:r>
            <a:r>
              <a:rPr lang="ja-JP" altLang="en-US" sz="2000" dirty="0">
                <a:latin typeface="Meiryo UI"/>
                <a:ea typeface="Meiryo UI"/>
                <a:cs typeface="メイリオ"/>
              </a:rPr>
              <a:t>□□□□□□□□□□□□□□□□□□□□□□□□□□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応募枠・年数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2000" dirty="0">
                <a:latin typeface="Meiryo UI"/>
                <a:ea typeface="Meiryo UI"/>
                <a:cs typeface="メイリオ"/>
              </a:rPr>
              <a:t>□□□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枠（</a:t>
            </a:r>
            <a:r>
              <a:rPr lang="ja-JP" altLang="en-US" sz="2000" dirty="0">
                <a:latin typeface="Meiryo UI"/>
                <a:ea typeface="Meiryo UI"/>
                <a:cs typeface="メイリオ"/>
              </a:rPr>
              <a:t> □□□□□□□□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支援）</a:t>
            </a:r>
            <a:r>
              <a:rPr lang="ja-JP" altLang="en-US" sz="2000" dirty="0">
                <a:latin typeface="Meiryo UI"/>
                <a:ea typeface="Meiryo UI"/>
                <a:cs typeface="メイリオ"/>
              </a:rPr>
              <a:t> □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年目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E5938854-C90A-0535-0CDF-F1E00B43BA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378518"/>
              </p:ext>
            </p:extLst>
          </p:nvPr>
        </p:nvGraphicFramePr>
        <p:xfrm>
          <a:off x="336000" y="2088124"/>
          <a:ext cx="8460000" cy="2052000"/>
        </p:xfrm>
        <a:graphic>
          <a:graphicData uri="http://schemas.openxmlformats.org/drawingml/2006/table">
            <a:tbl>
              <a:tblPr/>
              <a:tblGrid>
                <a:gridCol w="360000">
                  <a:extLst>
                    <a:ext uri="{9D8B030D-6E8A-4147-A177-3AD203B41FA5}">
                      <a16:colId xmlns:a16="http://schemas.microsoft.com/office/drawing/2014/main" val="150959741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970351121"/>
                    </a:ext>
                  </a:extLst>
                </a:gridCol>
                <a:gridCol w="7200000">
                  <a:extLst>
                    <a:ext uri="{9D8B030D-6E8A-4147-A177-3AD203B41FA5}">
                      <a16:colId xmlns:a16="http://schemas.microsoft.com/office/drawing/2014/main" val="603478392"/>
                    </a:ext>
                  </a:extLst>
                </a:gridCol>
              </a:tblGrid>
              <a:tr h="68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/>
                          <a:ea typeface="Meiryo UI"/>
                        </a:rPr>
                        <a:t>1</a:t>
                      </a:r>
                    </a:p>
                  </a:txBody>
                  <a:tcPr marL="7072" marR="7072" marT="7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l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計画の目的</a:t>
                      </a:r>
                    </a:p>
                  </a:txBody>
                  <a:tcPr marL="7072" marR="7072" marT="7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□□□□□□□□□□□□□□□□□□□□□□□□□□□□□□□□□□□□□□□□□□□□□□□□□□□□□□□□□□□□□□□□□□□□</a:t>
                      </a:r>
                      <a:endParaRPr lang="en-US" altLang="ja-JP" sz="1600" b="1" u="sng" dirty="0">
                        <a:solidFill>
                          <a:schemeClr val="tx1"/>
                        </a:solidFill>
                        <a:latin typeface="Meiryo UI"/>
                        <a:ea typeface="Meiryo UI"/>
                      </a:endParaRPr>
                    </a:p>
                  </a:txBody>
                  <a:tcPr marL="72000" marR="72000" marT="36000" marB="3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746573"/>
                  </a:ext>
                </a:extLst>
              </a:tr>
              <a:tr h="68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</a:p>
                  </a:txBody>
                  <a:tcPr marL="7072" marR="7072" marT="7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l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計画の概要</a:t>
                      </a:r>
                    </a:p>
                  </a:txBody>
                  <a:tcPr marL="7072" marR="7072" marT="7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□□□□□□□□□□□□□□□□□□□□□□□□□□□□□□□□□□□□□□□□□□□□□□□□□□□□□□□□□□□□□□□□□□□□</a:t>
                      </a:r>
                      <a:endParaRPr lang="en-US" altLang="ja-JP" sz="1600" b="1" u="sng" dirty="0">
                        <a:solidFill>
                          <a:schemeClr val="tx1"/>
                        </a:solidFill>
                        <a:latin typeface="Meiryo UI"/>
                        <a:ea typeface="Meiryo UI"/>
                      </a:endParaRPr>
                    </a:p>
                  </a:txBody>
                  <a:tcPr marL="72000" marR="72000" marT="36000" marB="3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1227399"/>
                  </a:ext>
                </a:extLst>
              </a:tr>
              <a:tr h="68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</a:p>
                  </a:txBody>
                  <a:tcPr marL="7072" marR="7072" marT="7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l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期待される効果</a:t>
                      </a:r>
                    </a:p>
                  </a:txBody>
                  <a:tcPr marL="7072" marR="7072" marT="7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□□□□□□□□□□□□□□□□□□□□□□□□□□□□□□□□□□□□□□□□□□□□□□□□□□□□□□□□□□□□□□□□□□□□</a:t>
                      </a:r>
                      <a:endParaRPr lang="en-US" altLang="ja-JP" sz="1600" b="1" u="sng" dirty="0">
                        <a:solidFill>
                          <a:schemeClr val="tx1"/>
                        </a:solidFill>
                        <a:latin typeface="Meiryo UI"/>
                        <a:ea typeface="Meiryo UI"/>
                      </a:endParaRPr>
                    </a:p>
                  </a:txBody>
                  <a:tcPr marL="72000" marR="72000" marT="36000" marB="3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883345"/>
                  </a:ext>
                </a:extLst>
              </a:tr>
            </a:tbl>
          </a:graphicData>
        </a:graphic>
      </p:graphicFrame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88ACCB9-A6E3-50B1-D36C-5932FAB1A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0492" y="6293610"/>
            <a:ext cx="2743200" cy="365125"/>
          </a:xfrm>
        </p:spPr>
        <p:txBody>
          <a:bodyPr/>
          <a:lstStyle/>
          <a:p>
            <a:fld id="{1B417C47-8415-4130-8DB2-9E7F47CC5EE9}" type="slidenum">
              <a:rPr kumimoji="1" lang="ja-JP" altLang="en-US" smtClean="0"/>
              <a:t>1</a:t>
            </a:fld>
            <a:endParaRPr kumimoji="1" lang="ja-JP" altLang="en-US"/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D61BF40-9024-A26E-34A7-C29BDE13BF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185044"/>
              </p:ext>
            </p:extLst>
          </p:nvPr>
        </p:nvGraphicFramePr>
        <p:xfrm>
          <a:off x="336000" y="4372545"/>
          <a:ext cx="8460000" cy="2160000"/>
        </p:xfrm>
        <a:graphic>
          <a:graphicData uri="http://schemas.openxmlformats.org/drawingml/2006/table">
            <a:tbl>
              <a:tblPr/>
              <a:tblGrid>
                <a:gridCol w="1260000">
                  <a:extLst>
                    <a:ext uri="{9D8B030D-6E8A-4147-A177-3AD203B41FA5}">
                      <a16:colId xmlns:a16="http://schemas.microsoft.com/office/drawing/2014/main" val="1236267010"/>
                    </a:ext>
                  </a:extLst>
                </a:gridCol>
                <a:gridCol w="7200000">
                  <a:extLst>
                    <a:ext uri="{9D8B030D-6E8A-4147-A177-3AD203B41FA5}">
                      <a16:colId xmlns:a16="http://schemas.microsoft.com/office/drawing/2014/main" val="1296111013"/>
                    </a:ext>
                  </a:extLst>
                </a:gridCol>
              </a:tblGrid>
              <a:tr h="21600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今年度取組む</a:t>
                      </a:r>
                      <a:endParaRPr lang="en-US" altLang="ja-JP" sz="1400" b="1" i="0" u="none" strike="noStrike" dirty="0">
                        <a:solidFill>
                          <a:srgbClr val="FFFFFF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計画概要</a:t>
                      </a:r>
                      <a:endParaRPr lang="en-US" altLang="ja-JP" sz="1400" b="1" i="0" u="none" strike="noStrike" dirty="0">
                        <a:solidFill>
                          <a:srgbClr val="FFFFFF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342900" indent="-342900"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ja-JP" altLang="en-US" sz="16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□□□□□□□□□□□□□□□□□□□□□□□□□□□□□□□□</a:t>
                      </a:r>
                      <a:endParaRPr lang="en-US" altLang="ja-JP" sz="160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メイリオ"/>
                      </a:endParaRPr>
                    </a:p>
                    <a:p>
                      <a:pPr marL="342900" indent="-342900" algn="l" fontAlgn="ctr">
                        <a:spcBef>
                          <a:spcPts val="600"/>
                        </a:spcBef>
                        <a:buFont typeface="+mj-lt"/>
                        <a:buAutoNum type="arabicPeriod"/>
                      </a:pPr>
                      <a:r>
                        <a:rPr lang="ja-JP" altLang="en-US" sz="16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□□□□□□□□□□□□□□□□□□□□□□□□□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/>
                      </a:endParaRPr>
                    </a:p>
                    <a:p>
                      <a:pPr marL="800100" lvl="1" indent="-342900" algn="l" fontAlgn="ctr">
                        <a:buFont typeface="+mj-ea"/>
                        <a:buAutoNum type="circleNumDbPlain"/>
                      </a:pPr>
                      <a:r>
                        <a:rPr lang="ja-JP" altLang="en-US" sz="16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</a:t>
                      </a:r>
                      <a:endParaRPr lang="en-US" altLang="ja-JP" sz="160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メイリオ"/>
                      </a:endParaRPr>
                    </a:p>
                    <a:p>
                      <a:pPr marL="800100" lvl="1" indent="-342900" algn="l" fontAlgn="ctr">
                        <a:buFont typeface="+mj-ea"/>
                        <a:buAutoNum type="circleNumDbPlain"/>
                      </a:pPr>
                      <a:r>
                        <a:rPr lang="ja-JP" altLang="en-US" sz="16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</a:t>
                      </a:r>
                      <a:endParaRPr lang="en-US" altLang="ja-JP" sz="160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メイリオ"/>
                      </a:endParaRPr>
                    </a:p>
                    <a:p>
                      <a:pPr marL="800100" lvl="1" indent="-342900" algn="l" fontAlgn="ctr">
                        <a:buFont typeface="+mj-ea"/>
                        <a:buAutoNum type="circleNumDbPlain"/>
                      </a:pPr>
                      <a:r>
                        <a:rPr lang="ja-JP" altLang="en-US" sz="16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/>
                      </a:endParaRP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ja-JP" altLang="en-US" sz="16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□□□□□□□□□□□□□□□□□□□□□□□□□□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1260540"/>
                  </a:ext>
                </a:extLst>
              </a:tr>
            </a:tbl>
          </a:graphicData>
        </a:graphic>
      </p:graphicFrame>
      <p:sp>
        <p:nvSpPr>
          <p:cNvPr id="12" name="コンテンツ プレースホルダー 3">
            <a:extLst>
              <a:ext uri="{FF2B5EF4-FFF2-40B4-BE49-F238E27FC236}">
                <a16:creationId xmlns:a16="http://schemas.microsoft.com/office/drawing/2014/main" id="{034257EE-0901-8B4D-0B67-2E9C67E46F0A}"/>
              </a:ext>
            </a:extLst>
          </p:cNvPr>
          <p:cNvSpPr txBox="1">
            <a:spLocks/>
          </p:cNvSpPr>
          <p:nvPr/>
        </p:nvSpPr>
        <p:spPr>
          <a:xfrm>
            <a:off x="336000" y="1675855"/>
            <a:ext cx="1440000" cy="360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800" b="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1pPr>
            <a:lvl2pPr marL="685800" indent="-2381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r>
              <a:rPr kumimoji="0" lang="ja-JP" altLang="en-US" sz="20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事業計画</a:t>
            </a:r>
          </a:p>
        </p:txBody>
      </p:sp>
      <p:sp>
        <p:nvSpPr>
          <p:cNvPr id="16" name="コンテンツ プレースホルダー 3">
            <a:extLst>
              <a:ext uri="{FF2B5EF4-FFF2-40B4-BE49-F238E27FC236}">
                <a16:creationId xmlns:a16="http://schemas.microsoft.com/office/drawing/2014/main" id="{099C03EA-D651-EF77-EF4B-54804EDB8450}"/>
              </a:ext>
            </a:extLst>
          </p:cNvPr>
          <p:cNvSpPr txBox="1">
            <a:spLocks/>
          </p:cNvSpPr>
          <p:nvPr/>
        </p:nvSpPr>
        <p:spPr>
          <a:xfrm>
            <a:off x="6816000" y="329293"/>
            <a:ext cx="1260000" cy="36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800" b="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1pPr>
            <a:lvl2pPr marL="685800" indent="-2381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r>
              <a:rPr kumimoji="0" lang="ja-JP" altLang="en-US" sz="20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二次募集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DFC9ABE-1B3F-5492-ECC0-0375E0853558}"/>
              </a:ext>
            </a:extLst>
          </p:cNvPr>
          <p:cNvSpPr/>
          <p:nvPr/>
        </p:nvSpPr>
        <p:spPr>
          <a:xfrm>
            <a:off x="8976000" y="2067549"/>
            <a:ext cx="2880000" cy="216000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イメージ画像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0DFDBAD-D2EC-B3A7-5448-3D467B77AE47}"/>
              </a:ext>
            </a:extLst>
          </p:cNvPr>
          <p:cNvSpPr/>
          <p:nvPr/>
        </p:nvSpPr>
        <p:spPr>
          <a:xfrm>
            <a:off x="8976000" y="4322505"/>
            <a:ext cx="2880000" cy="216000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イメージ画像</a:t>
            </a:r>
          </a:p>
        </p:txBody>
      </p:sp>
    </p:spTree>
    <p:extLst>
      <p:ext uri="{BB962C8B-B14F-4D97-AF65-F5344CB8AC3E}">
        <p14:creationId xmlns:p14="http://schemas.microsoft.com/office/powerpoint/2010/main" val="72103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371A4AAD-0DE6-3C6D-69B5-AA2D3C525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1B417C47-8415-4130-8DB2-9E7F47CC5EE9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1" name="コンテンツ プレースホルダー 3">
            <a:extLst>
              <a:ext uri="{FF2B5EF4-FFF2-40B4-BE49-F238E27FC236}">
                <a16:creationId xmlns:a16="http://schemas.microsoft.com/office/drawing/2014/main" id="{EED9D514-D65E-2775-85D7-EA1FD734AADA}"/>
              </a:ext>
            </a:extLst>
          </p:cNvPr>
          <p:cNvSpPr txBox="1">
            <a:spLocks/>
          </p:cNvSpPr>
          <p:nvPr/>
        </p:nvSpPr>
        <p:spPr>
          <a:xfrm>
            <a:off x="381749" y="400422"/>
            <a:ext cx="5400000" cy="391531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800" b="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1pPr>
            <a:lvl2pPr marL="685800" indent="-2381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r>
              <a:rPr kumimoji="0" lang="ja-JP" altLang="en-US" sz="1400" b="1" ker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推進体制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38E3033-9386-94C3-A26E-2314BEA54E28}"/>
              </a:ext>
            </a:extLst>
          </p:cNvPr>
          <p:cNvSpPr txBox="1"/>
          <p:nvPr/>
        </p:nvSpPr>
        <p:spPr>
          <a:xfrm>
            <a:off x="381749" y="847949"/>
            <a:ext cx="5400000" cy="934258"/>
          </a:xfrm>
          <a:prstGeom prst="rect">
            <a:avLst/>
          </a:prstGeom>
          <a:solidFill>
            <a:srgbClr val="FFFFFF"/>
          </a:solidFill>
          <a:ln>
            <a:solidFill>
              <a:srgbClr val="FFFFFF">
                <a:lumMod val="50000"/>
              </a:srgbClr>
            </a:solidFill>
          </a:ln>
        </p:spPr>
        <p:txBody>
          <a:bodyPr wrap="square" lIns="36000" tIns="36000" rIns="36000" bIns="36000" rtlCol="0" anchor="ctr">
            <a:noAutofit/>
          </a:bodyPr>
          <a:lstStyle/>
          <a:p>
            <a:r>
              <a:rPr lang="ja-JP" altLang="en-US" sz="1400" dirty="0">
                <a:latin typeface="Meiryo UI"/>
                <a:ea typeface="Meiryo UI"/>
                <a:cs typeface="メイリオ"/>
              </a:rPr>
              <a:t>実施主体：</a:t>
            </a:r>
            <a:r>
              <a:rPr lang="en-US" altLang="ja-JP" sz="1400" dirty="0">
                <a:latin typeface="Meiryo UI"/>
                <a:ea typeface="Meiryo UI"/>
                <a:cs typeface="メイリオ"/>
              </a:rPr>
              <a:t>	</a:t>
            </a:r>
            <a:r>
              <a:rPr lang="ja-JP" altLang="en-US" sz="1400" dirty="0">
                <a:latin typeface="Meiryo UI"/>
                <a:ea typeface="Meiryo UI"/>
                <a:cs typeface="メイリオ"/>
              </a:rPr>
              <a:t>□□□□□□□□□</a:t>
            </a:r>
            <a:endParaRPr lang="en-US" altLang="ja-JP" sz="1400" dirty="0">
              <a:latin typeface="Meiryo UI"/>
              <a:ea typeface="Meiryo UI"/>
              <a:cs typeface="メイリオ"/>
            </a:endParaRPr>
          </a:p>
          <a:p>
            <a:r>
              <a:rPr lang="ja-JP" altLang="en-US" sz="1400" dirty="0">
                <a:latin typeface="Meiryo UI"/>
                <a:ea typeface="Meiryo UI"/>
                <a:cs typeface="メイリオ"/>
              </a:rPr>
              <a:t>構成員：</a:t>
            </a:r>
            <a:r>
              <a:rPr lang="en-US" altLang="ja-JP" sz="1400" dirty="0">
                <a:latin typeface="Meiryo UI"/>
                <a:ea typeface="Meiryo UI"/>
                <a:cs typeface="メイリオ"/>
              </a:rPr>
              <a:t>	</a:t>
            </a:r>
            <a:r>
              <a:rPr lang="ja-JP" altLang="en-US" sz="1400" dirty="0">
                <a:latin typeface="Meiryo UI"/>
                <a:ea typeface="Meiryo UI"/>
                <a:cs typeface="メイリオ"/>
              </a:rPr>
              <a:t>□□□□□□□□□□□□□□□□□□□□□□□□</a:t>
            </a:r>
            <a:endParaRPr kumimoji="1" lang="en-US" altLang="ja-JP" sz="1400" dirty="0">
              <a:latin typeface="Meiryo UI"/>
              <a:ea typeface="Meiryo UI"/>
              <a:cs typeface="メイリオ"/>
            </a:endParaRPr>
          </a:p>
          <a:p>
            <a:r>
              <a:rPr lang="en-US" altLang="ja-JP" sz="1400" dirty="0">
                <a:latin typeface="Meiryo UI"/>
                <a:ea typeface="Meiryo UI"/>
                <a:cs typeface="メイリオ"/>
              </a:rPr>
              <a:t>	</a:t>
            </a:r>
            <a:r>
              <a:rPr lang="ja-JP" altLang="en-US" sz="1400" dirty="0">
                <a:latin typeface="Meiryo UI"/>
                <a:ea typeface="Meiryo UI"/>
                <a:cs typeface="メイリオ"/>
              </a:rPr>
              <a:t>□□□□□□□□□□□□□□□□□□□□□□□□</a:t>
            </a:r>
            <a:endParaRPr lang="en-US" altLang="ja-JP" sz="1400" dirty="0">
              <a:latin typeface="Meiryo UI"/>
              <a:ea typeface="Meiryo UI"/>
              <a:cs typeface="メイリオ"/>
            </a:endParaRPr>
          </a:p>
        </p:txBody>
      </p:sp>
      <p:sp>
        <p:nvSpPr>
          <p:cNvPr id="13" name="二等辺三角形 12">
            <a:extLst>
              <a:ext uri="{FF2B5EF4-FFF2-40B4-BE49-F238E27FC236}">
                <a16:creationId xmlns:a16="http://schemas.microsoft.com/office/drawing/2014/main" id="{4777D0B3-C6E6-1838-D550-E24D2E0CCD2E}"/>
              </a:ext>
            </a:extLst>
          </p:cNvPr>
          <p:cNvSpPr/>
          <p:nvPr/>
        </p:nvSpPr>
        <p:spPr>
          <a:xfrm flipH="1" flipV="1">
            <a:off x="2602382" y="1911597"/>
            <a:ext cx="958734" cy="291205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bg1">
                <a:lumMod val="65000"/>
              </a:schemeClr>
            </a:solidFill>
          </a:ln>
        </p:spPr>
        <p:txBody>
          <a:bodyPr vertOverflow="overflow" horzOverflow="overflow" wrap="square" tIns="36000" bIns="36000" rtlCol="0" anchor="ctr">
            <a:noAutofit/>
          </a:bodyPr>
          <a:lstStyle/>
          <a:p>
            <a:pPr algn="l"/>
            <a:endParaRPr kumimoji="1" lang="ja-JP" altLang="en-US" sz="1200">
              <a:latin typeface="Meiryo UI" panose="020B0604030504040204" pitchFamily="50" charset="-128"/>
              <a:ea typeface="Meiryo UI" panose="020B0604030504040204" pitchFamily="50" charset="-128"/>
              <a:cs typeface="メイリオ"/>
            </a:endParaRPr>
          </a:p>
        </p:txBody>
      </p:sp>
      <p:graphicFrame>
        <p:nvGraphicFramePr>
          <p:cNvPr id="14" name="表 3">
            <a:extLst>
              <a:ext uri="{FF2B5EF4-FFF2-40B4-BE49-F238E27FC236}">
                <a16:creationId xmlns:a16="http://schemas.microsoft.com/office/drawing/2014/main" id="{D69EE719-E040-F00D-D081-F327E48BD4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550042"/>
              </p:ext>
            </p:extLst>
          </p:nvPr>
        </p:nvGraphicFramePr>
        <p:xfrm>
          <a:off x="381749" y="2287953"/>
          <a:ext cx="5400000" cy="4319996"/>
        </p:xfrm>
        <a:graphic>
          <a:graphicData uri="http://schemas.openxmlformats.org/drawingml/2006/table">
            <a:tbl>
              <a:tblPr firstRow="1" bandRow="1"/>
              <a:tblGrid>
                <a:gridCol w="1687500">
                  <a:extLst>
                    <a:ext uri="{9D8B030D-6E8A-4147-A177-3AD203B41FA5}">
                      <a16:colId xmlns:a16="http://schemas.microsoft.com/office/drawing/2014/main" val="368102844"/>
                    </a:ext>
                  </a:extLst>
                </a:gridCol>
                <a:gridCol w="3712500">
                  <a:extLst>
                    <a:ext uri="{9D8B030D-6E8A-4147-A177-3AD203B41FA5}">
                      <a16:colId xmlns:a16="http://schemas.microsoft.com/office/drawing/2014/main" val="4272043127"/>
                    </a:ext>
                  </a:extLst>
                </a:gridCol>
              </a:tblGrid>
              <a:tr h="3541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参加者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役割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0443236"/>
                  </a:ext>
                </a:extLst>
              </a:tr>
              <a:tr h="49573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メイリオ"/>
                        </a:rPr>
                        <a:t>□□□□□□□□□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（実施主体）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9pPr>
                    </a:lstStyle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705310"/>
                  </a:ext>
                </a:extLst>
              </a:tr>
              <a:tr h="49573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Meiryo UI"/>
                        <a:ea typeface="Meiryo UI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9pPr>
                    </a:lstStyle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6740265"/>
                  </a:ext>
                </a:extLst>
              </a:tr>
              <a:tr h="49573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9pPr>
                    </a:lstStyle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3686239"/>
                  </a:ext>
                </a:extLst>
              </a:tr>
              <a:tr h="49573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Meiryo UI"/>
                        <a:ea typeface="Meiryo UI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8206800"/>
                  </a:ext>
                </a:extLst>
              </a:tr>
              <a:tr h="49573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/>
                        <a:ea typeface="Meiryo UI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77928"/>
                  </a:ext>
                </a:extLst>
              </a:tr>
              <a:tr h="49573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/>
                        <a:ea typeface="Meiryo UI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335838"/>
                  </a:ext>
                </a:extLst>
              </a:tr>
              <a:tr h="49573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/>
                        <a:ea typeface="Meiryo UI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735043"/>
                  </a:ext>
                </a:extLst>
              </a:tr>
              <a:tr h="49573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/>
                        <a:ea typeface="Meiryo UI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100863"/>
                  </a:ext>
                </a:extLst>
              </a:tr>
            </a:tbl>
          </a:graphicData>
        </a:graphic>
      </p:graphicFrame>
      <p:sp>
        <p:nvSpPr>
          <p:cNvPr id="5" name="コンテンツ プレースホルダー 3">
            <a:extLst>
              <a:ext uri="{FF2B5EF4-FFF2-40B4-BE49-F238E27FC236}">
                <a16:creationId xmlns:a16="http://schemas.microsoft.com/office/drawing/2014/main" id="{C502291F-D53C-5AC0-9D3B-3462DFF5CCF2}"/>
              </a:ext>
            </a:extLst>
          </p:cNvPr>
          <p:cNvSpPr txBox="1">
            <a:spLocks/>
          </p:cNvSpPr>
          <p:nvPr/>
        </p:nvSpPr>
        <p:spPr>
          <a:xfrm>
            <a:off x="6052950" y="400422"/>
            <a:ext cx="2021712" cy="391531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800" b="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1pPr>
            <a:lvl2pPr marL="685800" indent="-2381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r>
              <a:rPr kumimoji="0" lang="ja-JP" altLang="en-US" sz="14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自走化のポイント</a:t>
            </a: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809EE881-EF8B-04BE-AB86-78F3823F26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57838"/>
              </p:ext>
            </p:extLst>
          </p:nvPr>
        </p:nvGraphicFramePr>
        <p:xfrm>
          <a:off x="6052950" y="847949"/>
          <a:ext cx="5760000" cy="3780000"/>
        </p:xfrm>
        <a:graphic>
          <a:graphicData uri="http://schemas.openxmlformats.org/drawingml/2006/table">
            <a:tbl>
              <a:tblPr/>
              <a:tblGrid>
                <a:gridCol w="972569">
                  <a:extLst>
                    <a:ext uri="{9D8B030D-6E8A-4147-A177-3AD203B41FA5}">
                      <a16:colId xmlns:a16="http://schemas.microsoft.com/office/drawing/2014/main" val="68987491"/>
                    </a:ext>
                  </a:extLst>
                </a:gridCol>
                <a:gridCol w="4787431">
                  <a:extLst>
                    <a:ext uri="{9D8B030D-6E8A-4147-A177-3AD203B41FA5}">
                      <a16:colId xmlns:a16="http://schemas.microsoft.com/office/drawing/2014/main" val="4118019467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自走化の</a:t>
                      </a:r>
                      <a:endParaRPr lang="en-US" altLang="ja-JP" sz="1400" b="1" i="0" u="none" strike="noStrike" dirty="0">
                        <a:solidFill>
                          <a:srgbClr val="FFFFFF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ポイント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4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ja-JP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  <a:p>
                      <a:pPr marL="171450" indent="-17145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4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ja-JP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  <a:p>
                      <a:pPr marL="171450" indent="-17145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4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ja-JP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051709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自主財源の種類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4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ja-JP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  <a:p>
                      <a:pPr marL="171450" indent="-17145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4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ja-JP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  <a:p>
                      <a:pPr marL="171450" indent="-17145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4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ja-JP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4687420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自主財源の内容と</a:t>
                      </a:r>
                      <a:endParaRPr lang="en-US" altLang="ja-JP" sz="1400" b="1" i="0" u="none" strike="noStrike" dirty="0">
                        <a:solidFill>
                          <a:srgbClr val="FFFFFF"/>
                        </a:solidFill>
                        <a:effectLst/>
                        <a:latin typeface="Meiryo UI"/>
                        <a:ea typeface="Meiryo UI"/>
                      </a:endParaRPr>
                    </a:p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実現方法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4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ja-JP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  <a:p>
                      <a:pPr marL="171450" indent="-17145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4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ja-JP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  <a:p>
                      <a:pPr marL="171450" indent="-17145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4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ja-JP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8971366"/>
                  </a:ext>
                </a:extLst>
              </a:tr>
            </a:tbl>
          </a:graphicData>
        </a:graphic>
      </p:graphicFrame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CC97821-CFE6-2EAF-77D9-0DADB12D7EA9}"/>
              </a:ext>
            </a:extLst>
          </p:cNvPr>
          <p:cNvSpPr txBox="1"/>
          <p:nvPr/>
        </p:nvSpPr>
        <p:spPr>
          <a:xfrm>
            <a:off x="0" y="101600"/>
            <a:ext cx="5400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度伴走支援型観光地域力強化推進事業申請書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（二次募集）</a:t>
            </a:r>
            <a:endParaRPr kumimoji="1" lang="ja-JP" altLang="en-US" sz="1000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463A80A-D2F7-4119-0EED-4807858D7F26}"/>
              </a:ext>
            </a:extLst>
          </p:cNvPr>
          <p:cNvSpPr>
            <a:spLocks noChangeAspect="1"/>
          </p:cNvSpPr>
          <p:nvPr/>
        </p:nvSpPr>
        <p:spPr>
          <a:xfrm>
            <a:off x="6106845" y="4731437"/>
            <a:ext cx="2592000" cy="194400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イメージ画像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92E8DB8-B8B2-C691-D422-E4248CF49F93}"/>
              </a:ext>
            </a:extLst>
          </p:cNvPr>
          <p:cNvSpPr>
            <a:spLocks noChangeAspect="1"/>
          </p:cNvSpPr>
          <p:nvPr/>
        </p:nvSpPr>
        <p:spPr>
          <a:xfrm>
            <a:off x="9023941" y="4720966"/>
            <a:ext cx="2592000" cy="194400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イメージ画像</a:t>
            </a:r>
          </a:p>
        </p:txBody>
      </p:sp>
    </p:spTree>
    <p:extLst>
      <p:ext uri="{BB962C8B-B14F-4D97-AF65-F5344CB8AC3E}">
        <p14:creationId xmlns:p14="http://schemas.microsoft.com/office/powerpoint/2010/main" val="1533993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3">
            <a:extLst>
              <a:ext uri="{FF2B5EF4-FFF2-40B4-BE49-F238E27FC236}">
                <a16:creationId xmlns:a16="http://schemas.microsoft.com/office/drawing/2014/main" id="{3EB89973-E80F-11B9-B1E2-8A7CA10D3F1F}"/>
              </a:ext>
            </a:extLst>
          </p:cNvPr>
          <p:cNvSpPr txBox="1">
            <a:spLocks/>
          </p:cNvSpPr>
          <p:nvPr/>
        </p:nvSpPr>
        <p:spPr>
          <a:xfrm>
            <a:off x="288877" y="535097"/>
            <a:ext cx="3960000" cy="360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800" b="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1pPr>
            <a:lvl2pPr marL="685800" indent="-2381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r>
              <a:rPr kumimoji="0" lang="ja-JP" altLang="en-US" sz="16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目標と成果指標（</a:t>
            </a:r>
            <a:r>
              <a:rPr kumimoji="0" lang="en-US" altLang="ja-JP" sz="16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KPI</a:t>
            </a:r>
            <a:r>
              <a:rPr kumimoji="0" lang="ja-JP" altLang="en-US" sz="16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graphicFrame>
        <p:nvGraphicFramePr>
          <p:cNvPr id="3" name="表 7">
            <a:extLst>
              <a:ext uri="{FF2B5EF4-FFF2-40B4-BE49-F238E27FC236}">
                <a16:creationId xmlns:a16="http://schemas.microsoft.com/office/drawing/2014/main" id="{7ACB6EB7-CD44-357E-5D5E-430B23ADA1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733455"/>
              </p:ext>
            </p:extLst>
          </p:nvPr>
        </p:nvGraphicFramePr>
        <p:xfrm>
          <a:off x="288877" y="968803"/>
          <a:ext cx="3960000" cy="1728000"/>
        </p:xfrm>
        <a:graphic>
          <a:graphicData uri="http://schemas.openxmlformats.org/drawingml/2006/table">
            <a:tbl>
              <a:tblPr firstRow="1" bandRow="1"/>
              <a:tblGrid>
                <a:gridCol w="3960000">
                  <a:extLst>
                    <a:ext uri="{9D8B030D-6E8A-4147-A177-3AD203B41FA5}">
                      <a16:colId xmlns:a16="http://schemas.microsoft.com/office/drawing/2014/main" val="2229878943"/>
                    </a:ext>
                  </a:extLst>
                </a:gridCol>
              </a:tblGrid>
              <a:tr h="3932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アウトカム（令和■年度）</a:t>
                      </a:r>
                      <a:endParaRPr kumimoji="1" lang="ja-JP" altLang="en-US" sz="11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82C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567324"/>
                  </a:ext>
                </a:extLst>
              </a:tr>
              <a:tr h="1334787">
                <a:tc>
                  <a:txBody>
                    <a:bodyPr/>
                    <a:lstStyle/>
                    <a:p>
                      <a:pPr marL="0" indent="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2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en-US" altLang="ja-JP" sz="1200" dirty="0">
                        <a:latin typeface="Meiryo UI"/>
                        <a:ea typeface="Meiryo UI"/>
                        <a:cs typeface="メイリオ"/>
                      </a:endParaRPr>
                    </a:p>
                    <a:p>
                      <a:pPr marL="0" indent="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2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en-US" altLang="ja-JP" sz="1200" dirty="0">
                        <a:latin typeface="Meiryo UI"/>
                        <a:ea typeface="Meiryo UI"/>
                        <a:cs typeface="メイリオ"/>
                      </a:endParaRPr>
                    </a:p>
                    <a:p>
                      <a:pPr marL="0" indent="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2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en-US" altLang="ja-JP" sz="1200" dirty="0">
                        <a:latin typeface="Meiryo UI"/>
                        <a:ea typeface="Meiryo UI"/>
                        <a:cs typeface="メイリオ"/>
                      </a:endParaRPr>
                    </a:p>
                    <a:p>
                      <a:pPr marL="0" indent="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2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en-US" altLang="ja-JP" sz="1200" dirty="0">
                        <a:latin typeface="Meiryo UI"/>
                        <a:ea typeface="Meiryo UI"/>
                        <a:cs typeface="メイリオ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3156489"/>
                  </a:ext>
                </a:extLst>
              </a:tr>
            </a:tbl>
          </a:graphicData>
        </a:graphic>
      </p:graphicFrame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A2EF53BA-945D-2496-6C6A-3019472E33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144126"/>
              </p:ext>
            </p:extLst>
          </p:nvPr>
        </p:nvGraphicFramePr>
        <p:xfrm>
          <a:off x="288877" y="4640801"/>
          <a:ext cx="3960000" cy="1728000"/>
        </p:xfrm>
        <a:graphic>
          <a:graphicData uri="http://schemas.openxmlformats.org/drawingml/2006/table">
            <a:tbl>
              <a:tblPr firstRow="1" bandRow="1"/>
              <a:tblGrid>
                <a:gridCol w="3960000">
                  <a:extLst>
                    <a:ext uri="{9D8B030D-6E8A-4147-A177-3AD203B41FA5}">
                      <a16:colId xmlns:a16="http://schemas.microsoft.com/office/drawing/2014/main" val="2229878943"/>
                    </a:ext>
                  </a:extLst>
                </a:gridCol>
              </a:tblGrid>
              <a:tr h="3564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アウトカム（令和■年度）</a:t>
                      </a:r>
                    </a:p>
                  </a:txBody>
                  <a:tcPr>
                    <a:solidFill>
                      <a:srgbClr val="082C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567324"/>
                  </a:ext>
                </a:extLst>
              </a:tr>
              <a:tr h="1371582">
                <a:tc>
                  <a:txBody>
                    <a:bodyPr/>
                    <a:lstStyle/>
                    <a:p>
                      <a:pPr marL="0" indent="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2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en-US" altLang="ja-JP" sz="1200" dirty="0">
                        <a:latin typeface="Meiryo UI"/>
                        <a:ea typeface="Meiryo UI"/>
                        <a:cs typeface="メイリオ"/>
                      </a:endParaRPr>
                    </a:p>
                    <a:p>
                      <a:pPr marL="0" indent="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2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en-US" altLang="ja-JP" sz="1200" dirty="0">
                        <a:latin typeface="Meiryo UI"/>
                        <a:ea typeface="Meiryo UI"/>
                        <a:cs typeface="メイリオ"/>
                      </a:endParaRPr>
                    </a:p>
                    <a:p>
                      <a:pPr marL="0" indent="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2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en-US" altLang="ja-JP" sz="1200" dirty="0">
                        <a:latin typeface="Meiryo UI"/>
                        <a:ea typeface="Meiryo UI"/>
                        <a:cs typeface="メイリオ"/>
                      </a:endParaRPr>
                    </a:p>
                    <a:p>
                      <a:pPr marL="0" indent="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2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en-US" altLang="ja-JP" sz="1200" dirty="0">
                        <a:latin typeface="Meiryo UI"/>
                        <a:ea typeface="Meiryo UI"/>
                        <a:cs typeface="メイリオ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3156489"/>
                  </a:ext>
                </a:extLst>
              </a:tr>
            </a:tbl>
          </a:graphicData>
        </a:graphic>
      </p:graphicFrame>
      <p:graphicFrame>
        <p:nvGraphicFramePr>
          <p:cNvPr id="9" name="表 7">
            <a:extLst>
              <a:ext uri="{FF2B5EF4-FFF2-40B4-BE49-F238E27FC236}">
                <a16:creationId xmlns:a16="http://schemas.microsoft.com/office/drawing/2014/main" id="{4B710723-5271-07FA-4690-AAE836640F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355338"/>
              </p:ext>
            </p:extLst>
          </p:nvPr>
        </p:nvGraphicFramePr>
        <p:xfrm>
          <a:off x="288877" y="2816611"/>
          <a:ext cx="3960000" cy="1728000"/>
        </p:xfrm>
        <a:graphic>
          <a:graphicData uri="http://schemas.openxmlformats.org/drawingml/2006/table">
            <a:tbl>
              <a:tblPr firstRow="1" bandRow="1"/>
              <a:tblGrid>
                <a:gridCol w="3960000">
                  <a:extLst>
                    <a:ext uri="{9D8B030D-6E8A-4147-A177-3AD203B41FA5}">
                      <a16:colId xmlns:a16="http://schemas.microsoft.com/office/drawing/2014/main" val="2229878943"/>
                    </a:ext>
                  </a:extLst>
                </a:gridCol>
              </a:tblGrid>
              <a:tr h="3756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アウトカム（令和■年度）</a:t>
                      </a:r>
                    </a:p>
                  </a:txBody>
                  <a:tcPr>
                    <a:solidFill>
                      <a:srgbClr val="082C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567324"/>
                  </a:ext>
                </a:extLst>
              </a:tr>
              <a:tr h="1352349">
                <a:tc>
                  <a:txBody>
                    <a:bodyPr/>
                    <a:lstStyle/>
                    <a:p>
                      <a:pPr marL="0" indent="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2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en-US" altLang="ja-JP" sz="1200" dirty="0">
                        <a:latin typeface="Meiryo UI"/>
                        <a:ea typeface="Meiryo UI"/>
                        <a:cs typeface="メイリオ"/>
                      </a:endParaRPr>
                    </a:p>
                    <a:p>
                      <a:pPr marL="0" indent="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2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en-US" altLang="ja-JP" sz="1200" dirty="0">
                        <a:latin typeface="Meiryo UI"/>
                        <a:ea typeface="Meiryo UI"/>
                        <a:cs typeface="メイリオ"/>
                      </a:endParaRPr>
                    </a:p>
                    <a:p>
                      <a:pPr marL="0" indent="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2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en-US" altLang="ja-JP" sz="1200" dirty="0">
                        <a:latin typeface="Meiryo UI"/>
                        <a:ea typeface="Meiryo UI"/>
                        <a:cs typeface="メイリオ"/>
                      </a:endParaRPr>
                    </a:p>
                    <a:p>
                      <a:pPr marL="0" indent="0" algn="l" font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200" dirty="0">
                          <a:latin typeface="Meiryo UI"/>
                          <a:ea typeface="Meiryo UI"/>
                          <a:cs typeface="メイリオ"/>
                        </a:rPr>
                        <a:t>□□□□□□□□□□□□□□□□□□□□□□□□</a:t>
                      </a:r>
                      <a:endParaRPr lang="en-US" altLang="ja-JP" sz="1200" dirty="0">
                        <a:latin typeface="Meiryo UI"/>
                        <a:ea typeface="Meiryo UI"/>
                        <a:cs typeface="メイリオ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3156489"/>
                  </a:ext>
                </a:extLst>
              </a:tr>
            </a:tbl>
          </a:graphicData>
        </a:graphic>
      </p:graphicFrame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145DD8F3-BEFA-4CB6-6B95-FF558F3CA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1B417C47-8415-4130-8DB2-9E7F47CC5EE9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8B0D8BD2-8793-2D9D-FC02-C1B38E60E0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691152"/>
              </p:ext>
            </p:extLst>
          </p:nvPr>
        </p:nvGraphicFramePr>
        <p:xfrm>
          <a:off x="4339040" y="968803"/>
          <a:ext cx="7650082" cy="5399998"/>
        </p:xfrm>
        <a:graphic>
          <a:graphicData uri="http://schemas.openxmlformats.org/drawingml/2006/table">
            <a:tbl>
              <a:tblPr/>
              <a:tblGrid>
                <a:gridCol w="234241">
                  <a:extLst>
                    <a:ext uri="{9D8B030D-6E8A-4147-A177-3AD203B41FA5}">
                      <a16:colId xmlns:a16="http://schemas.microsoft.com/office/drawing/2014/main" val="865389281"/>
                    </a:ext>
                  </a:extLst>
                </a:gridCol>
                <a:gridCol w="1448542">
                  <a:extLst>
                    <a:ext uri="{9D8B030D-6E8A-4147-A177-3AD203B41FA5}">
                      <a16:colId xmlns:a16="http://schemas.microsoft.com/office/drawing/2014/main" val="3188484799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3267598268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3765935349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1638545577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926841909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529541597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3470669980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1794413952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1470206882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3861393588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1365925081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1720190691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1859389806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1569332310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677568254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3307481173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782531908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1972768269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1600104962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2064661400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3993587005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3680800826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3527664988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3962055725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4167685278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3271882436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3559992419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4282862470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1085347922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4159997680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105521400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1356193984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1175211301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3926002271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2800248781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4042534838"/>
                    </a:ext>
                  </a:extLst>
                </a:gridCol>
                <a:gridCol w="158497">
                  <a:extLst>
                    <a:ext uri="{9D8B030D-6E8A-4147-A177-3AD203B41FA5}">
                      <a16:colId xmlns:a16="http://schemas.microsoft.com/office/drawing/2014/main" val="1170864883"/>
                    </a:ext>
                  </a:extLst>
                </a:gridCol>
                <a:gridCol w="261407">
                  <a:extLst>
                    <a:ext uri="{9D8B030D-6E8A-4147-A177-3AD203B41FA5}">
                      <a16:colId xmlns:a16="http://schemas.microsoft.com/office/drawing/2014/main" val="1239111168"/>
                    </a:ext>
                  </a:extLst>
                </a:gridCol>
              </a:tblGrid>
              <a:tr h="347291">
                <a:tc rowSpan="1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全</a:t>
                      </a:r>
                      <a:br>
                        <a:rPr lang="ja-JP" alt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</a:br>
                      <a:r>
                        <a:rPr lang="ja-JP" alt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体ス　ケジ　ュ　ール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年数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1" i="0" u="none" strike="noStrike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年目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1" i="0" u="none" strike="noStrike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年目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1" i="0" u="none" strike="noStrike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年目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14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</a:t>
                      </a:r>
                      <a:b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走</a:t>
                      </a:r>
                      <a:b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化</a:t>
                      </a:r>
                      <a:b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b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横</a:t>
                      </a:r>
                      <a:b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展</a:t>
                      </a:r>
                      <a:b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097337"/>
                  </a:ext>
                </a:extLst>
              </a:tr>
              <a:tr h="34729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項目／月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10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lang="en-US" altLang="ja-JP" sz="900" b="0" i="0" u="none" strike="noStrike" dirty="0">
                        <a:solidFill>
                          <a:srgbClr val="FFFFFF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lang="en-US" altLang="ja-JP" sz="800" b="0" i="0" u="none" strike="noStrike" dirty="0">
                        <a:solidFill>
                          <a:srgbClr val="FFFFFF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lang="en-US" altLang="ja-JP" sz="800" b="0" i="0" u="none" strike="noStrike" dirty="0">
                        <a:solidFill>
                          <a:srgbClr val="FFFFFF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11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lang="en-US" altLang="ja-JP" sz="800" b="0" i="0" u="none" strike="noStrike" dirty="0">
                        <a:solidFill>
                          <a:srgbClr val="FFFFFF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lang="en-US" altLang="ja-JP" sz="800" b="0" i="0" u="none" strike="noStrike" dirty="0">
                        <a:solidFill>
                          <a:srgbClr val="FFFFFF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lang="en-US" altLang="ja-JP" sz="800" b="0" i="0" u="none" strike="noStrike" dirty="0">
                        <a:solidFill>
                          <a:srgbClr val="FFFFFF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lang="en-US" altLang="ja-JP" sz="800" b="0" i="0" u="none" strike="noStrike" dirty="0">
                        <a:solidFill>
                          <a:srgbClr val="FFFFFF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FFFFFF"/>
                          </a:solidFill>
                          <a:effectLst/>
                          <a:latin typeface="Meiryo UI"/>
                          <a:ea typeface="Meiryo UI"/>
                        </a:rPr>
                        <a:t>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2107798"/>
                  </a:ext>
                </a:extLst>
              </a:tr>
              <a:tr h="3921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8903552"/>
                  </a:ext>
                </a:extLst>
              </a:tr>
              <a:tr h="3921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3698048"/>
                  </a:ext>
                </a:extLst>
              </a:tr>
              <a:tr h="3921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6429984"/>
                  </a:ext>
                </a:extLst>
              </a:tr>
              <a:tr h="3921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14622418"/>
                  </a:ext>
                </a:extLst>
              </a:tr>
              <a:tr h="3921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4509659"/>
                  </a:ext>
                </a:extLst>
              </a:tr>
              <a:tr h="3921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92440"/>
                  </a:ext>
                </a:extLst>
              </a:tr>
              <a:tr h="3921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259373"/>
                  </a:ext>
                </a:extLst>
              </a:tr>
              <a:tr h="3921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519638"/>
                  </a:ext>
                </a:extLst>
              </a:tr>
              <a:tr h="3921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6548203"/>
                  </a:ext>
                </a:extLst>
              </a:tr>
              <a:tr h="3921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800776"/>
                  </a:ext>
                </a:extLst>
              </a:tr>
              <a:tr h="3921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7353397"/>
                  </a:ext>
                </a:extLst>
              </a:tr>
              <a:tr h="3921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Meiryo UI"/>
                        <a:ea typeface="Meiryo U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80056"/>
                  </a:ext>
                </a:extLst>
              </a:tr>
            </a:tbl>
          </a:graphicData>
        </a:graphic>
      </p:graphicFrame>
      <p:sp>
        <p:nvSpPr>
          <p:cNvPr id="14" name="矢印: 右 13">
            <a:extLst>
              <a:ext uri="{FF2B5EF4-FFF2-40B4-BE49-F238E27FC236}">
                <a16:creationId xmlns:a16="http://schemas.microsoft.com/office/drawing/2014/main" id="{6994509D-7884-A5DB-9965-D87C714A8535}"/>
              </a:ext>
            </a:extLst>
          </p:cNvPr>
          <p:cNvSpPr/>
          <p:nvPr/>
        </p:nvSpPr>
        <p:spPr>
          <a:xfrm>
            <a:off x="6204037" y="2816611"/>
            <a:ext cx="1260000" cy="432000"/>
          </a:xfrm>
          <a:prstGeom prst="rightArrow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2">
                <a:lumMod val="10000"/>
                <a:lumOff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050" dirty="0">
                <a:solidFill>
                  <a:schemeClr val="tx1"/>
                </a:solidFill>
                <a:latin typeface="Meiryo UI"/>
                <a:ea typeface="Meiryo UI"/>
              </a:rPr>
              <a:t>□□□□□□</a:t>
            </a:r>
          </a:p>
        </p:txBody>
      </p:sp>
      <p:sp>
        <p:nvSpPr>
          <p:cNvPr id="6" name="コンテンツ プレースホルダー 3">
            <a:extLst>
              <a:ext uri="{FF2B5EF4-FFF2-40B4-BE49-F238E27FC236}">
                <a16:creationId xmlns:a16="http://schemas.microsoft.com/office/drawing/2014/main" id="{06D1D903-7009-E792-82D6-1687AD992E55}"/>
              </a:ext>
            </a:extLst>
          </p:cNvPr>
          <p:cNvSpPr txBox="1">
            <a:spLocks/>
          </p:cNvSpPr>
          <p:nvPr/>
        </p:nvSpPr>
        <p:spPr>
          <a:xfrm>
            <a:off x="4339040" y="535097"/>
            <a:ext cx="2976548" cy="360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800" b="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1pPr>
            <a:lvl2pPr marL="685800" indent="-2381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r>
              <a:rPr kumimoji="0" lang="ja-JP" altLang="en-US" sz="16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計画のロードマップ（</a:t>
            </a:r>
            <a:r>
              <a:rPr kumimoji="0" lang="en-US" altLang="ja-JP" sz="16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0" lang="ja-JP" altLang="en-US" sz="16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か年）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C425B338-2777-191A-C3FB-B639A210FC29}"/>
              </a:ext>
            </a:extLst>
          </p:cNvPr>
          <p:cNvSpPr txBox="1"/>
          <p:nvPr/>
        </p:nvSpPr>
        <p:spPr>
          <a:xfrm>
            <a:off x="0" y="101600"/>
            <a:ext cx="5400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度伴走支援型観光地域力強化推進事業申請書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（二次募集）</a:t>
            </a:r>
            <a:endParaRPr kumimoji="1"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473812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A6A9AC5-349B-58EC-2D3E-767BB2BC139B}"/>
              </a:ext>
            </a:extLst>
          </p:cNvPr>
          <p:cNvSpPr txBox="1">
            <a:spLocks/>
          </p:cNvSpPr>
          <p:nvPr/>
        </p:nvSpPr>
        <p:spPr>
          <a:xfrm>
            <a:off x="280376" y="427001"/>
            <a:ext cx="2880000" cy="354676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800" b="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1pPr>
            <a:lvl2pPr marL="685800" indent="-2381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r>
              <a:rPr kumimoji="0" lang="ja-JP" altLang="en-US" sz="16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kumimoji="0" lang="en-US" altLang="ja-JP" sz="16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0" lang="ja-JP" altLang="en-US" sz="16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　事業予算書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D22E7FE-AD3C-6F3A-5E93-C1388A3D5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1B417C47-8415-4130-8DB2-9E7F47CC5EE9}" type="slidenum">
              <a:rPr kumimoji="1" lang="ja-JP" altLang="en-US" smtClean="0"/>
              <a:t>4</a:t>
            </a:fld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24144B21-3BC9-07A4-C5A3-742C4B2A2B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000" y="856494"/>
            <a:ext cx="9720000" cy="5842013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7DC4A23-7A20-491B-5A08-1690EBA61995}"/>
              </a:ext>
            </a:extLst>
          </p:cNvPr>
          <p:cNvSpPr txBox="1"/>
          <p:nvPr/>
        </p:nvSpPr>
        <p:spPr>
          <a:xfrm>
            <a:off x="2779028" y="2397200"/>
            <a:ext cx="6156000" cy="58477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b="1" dirty="0">
                <a:solidFill>
                  <a:srgbClr val="FF0000"/>
                </a:solidFill>
              </a:rPr>
              <a:t>事業予算書（</a:t>
            </a:r>
            <a:r>
              <a:rPr lang="en-US" altLang="ja-JP" b="1" dirty="0">
                <a:solidFill>
                  <a:srgbClr val="FF0000"/>
                </a:solidFill>
              </a:rPr>
              <a:t>Excel</a:t>
            </a:r>
            <a:r>
              <a:rPr lang="ja-JP" altLang="en-US" b="1" dirty="0">
                <a:solidFill>
                  <a:srgbClr val="FF0000"/>
                </a:solidFill>
              </a:rPr>
              <a:t>）をコピーして貼り付けてください。</a:t>
            </a:r>
            <a:endParaRPr lang="en-US" altLang="ja-JP" b="1" dirty="0">
              <a:solidFill>
                <a:srgbClr val="FF0000"/>
              </a:solidFill>
            </a:endParaRPr>
          </a:p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「貼付けオプション」で「図」を選ぶとこのように表示されます。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CDED001-8B81-5FD2-DBA5-200DEBA9B91C}"/>
              </a:ext>
            </a:extLst>
          </p:cNvPr>
          <p:cNvSpPr txBox="1"/>
          <p:nvPr/>
        </p:nvSpPr>
        <p:spPr>
          <a:xfrm>
            <a:off x="0" y="101600"/>
            <a:ext cx="5400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度伴走支援型観光地域力強化推進事業申請書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（二次募集）</a:t>
            </a:r>
            <a:endParaRPr kumimoji="1"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4049286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58A7A514630134CAB860B241805FEAB" ma:contentTypeVersion="20" ma:contentTypeDescription="新しいドキュメントを作成します。" ma:contentTypeScope="" ma:versionID="a752d3df5b9c26da6a75b83da7bdfcf5">
  <xsd:schema xmlns:xsd="http://www.w3.org/2001/XMLSchema" xmlns:xs="http://www.w3.org/2001/XMLSchema" xmlns:p="http://schemas.microsoft.com/office/2006/metadata/properties" xmlns:ns2="75bdb261-0c41-4bca-bb03-e05ccf61b7be" xmlns:ns3="0247cc9f-1903-4cf7-b71b-1aa1bbe4524e" targetNamespace="http://schemas.microsoft.com/office/2006/metadata/properties" ma:root="true" ma:fieldsID="abfa2b31d5665668eeb889f3b91236ef" ns2:_="" ns3:_="">
    <xsd:import namespace="75bdb261-0c41-4bca-bb03-e05ccf61b7be"/>
    <xsd:import namespace="0247cc9f-1903-4cf7-b71b-1aa1bbe452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2:_Flow_SignoffStatus" minOccurs="0"/>
                <xsd:element ref="ns2:MediaServiceSearchProperties" minOccurs="0"/>
                <xsd:element ref="ns2:_x4ee4__x548c__xff16__x5e74__x5ea6__x6b27__x5dde__x3067__x306e__x5317__x6d77__x9053__x89b3__x5149__x30ec__x30c3__x30d7__x4e8b__x696d_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bdb261-0c41-4bca-bb03-e05ccf61b7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画像タグ" ma:readOnly="false" ma:fieldId="{5cf76f15-5ced-4ddc-b409-7134ff3c332f}" ma:taxonomyMulti="true" ma:sspId="08e401b3-aee7-436b-bbcb-e95608979a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Flow_SignoffStatus" ma:index="22" nillable="true" ma:displayName="承認の状態" ma:internalName="_x627f__x8a8d__x306e__x72b6__x614b_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x4ee4__x548c__xff16__x5e74__x5ea6__x6b27__x5dde__x3067__x306e__x5317__x6d77__x9053__x89b3__x5149__x30ec__x30c3__x30d7__x4e8b__x696d_" ma:index="24" nillable="true" ma:displayName="令和６年度　欧州での北海道観光レップ事業" ma:format="Dropdown" ma:internalName="_x4ee4__x548c__xff16__x5e74__x5ea6__x6b27__x5dde__x3067__x306e__x5317__x6d77__x9053__x89b3__x5149__x30ec__x30c3__x30d7__x4e8b__x696d_">
      <xsd:simpleType>
        <xsd:restriction base="dms:Text">
          <xsd:maxLength value="255"/>
        </xsd:restriction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47cc9f-1903-4cf7-b71b-1aa1bbe4524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885e440-6fb3-4ca8-a0f6-537407c90b83}" ma:internalName="TaxCatchAll" ma:showField="CatchAllData" ma:web="0247cc9f-1903-4cf7-b71b-1aa1bbe452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5bdb261-0c41-4bca-bb03-e05ccf61b7be">
      <Terms xmlns="http://schemas.microsoft.com/office/infopath/2007/PartnerControls"/>
    </lcf76f155ced4ddcb4097134ff3c332f>
    <TaxCatchAll xmlns="0247cc9f-1903-4cf7-b71b-1aa1bbe4524e" xsi:nil="true"/>
    <_Flow_SignoffStatus xmlns="75bdb261-0c41-4bca-bb03-e05ccf61b7be" xsi:nil="true"/>
    <_x4ee4__x548c__xff16__x5e74__x5ea6__x6b27__x5dde__x3067__x306e__x5317__x6d77__x9053__x89b3__x5149__x30ec__x30c3__x30d7__x4e8b__x696d_ xmlns="75bdb261-0c41-4bca-bb03-e05ccf61b7b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3995F8F-BCCA-4DC1-B2AE-A5BC5EE597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bdb261-0c41-4bca-bb03-e05ccf61b7be"/>
    <ds:schemaRef ds:uri="0247cc9f-1903-4cf7-b71b-1aa1bbe452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DB9FCFA-44B4-4B39-B657-BC3D9DF60466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0247cc9f-1903-4cf7-b71b-1aa1bbe4524e"/>
    <ds:schemaRef ds:uri="http://www.w3.org/XML/1998/namespace"/>
    <ds:schemaRef ds:uri="http://schemas.microsoft.com/office/2006/documentManagement/types"/>
    <ds:schemaRef ds:uri="http://purl.org/dc/terms/"/>
    <ds:schemaRef ds:uri="http://purl.org/dc/dcmitype/"/>
    <ds:schemaRef ds:uri="75bdb261-0c41-4bca-bb03-e05ccf61b7be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BC4D28F-ACF5-49AD-A32B-216BE2A32B5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1636</Words>
  <Application>Microsoft Office PowerPoint</Application>
  <PresentationFormat>ワイド画面</PresentationFormat>
  <Paragraphs>517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 UI</vt:lpstr>
      <vt:lpstr>メイリオ</vt:lpstr>
      <vt:lpstr>游ゴシック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岩田 健太郎</dc:creator>
  <cp:lastModifiedBy>石橋 静枝</cp:lastModifiedBy>
  <cp:revision>14</cp:revision>
  <cp:lastPrinted>2026-03-06T01:17:55Z</cp:lastPrinted>
  <dcterms:created xsi:type="dcterms:W3CDTF">2024-04-04T07:30:16Z</dcterms:created>
  <dcterms:modified xsi:type="dcterms:W3CDTF">2026-06-08T02:50:00Z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0x010100658A7A514630134CAB860B241805FEAB</vt:lpwstr>
  </property>
  <property fmtid="{D5CDD505-2E9C-101B-9397-08002B2CF9AE}" pid="3" name="MediaServiceImageTags">
    <vt:lpwstr/>
  </property>
</Properties>
</file>